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f4d6717a284e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34edcda079497f"/>
  </p:sldMasterIdLst>
  <p:sldIdLst>
    <p:sldId xmlns:r="http://schemas.openxmlformats.org/officeDocument/2006/relationships" id="256" r:id="Red73a355def84f9a"/>
    <p:sldId xmlns:r="http://schemas.openxmlformats.org/officeDocument/2006/relationships" id="257" r:id="R43960b51dfc2477b"/>
    <p:sldId xmlns:r="http://schemas.openxmlformats.org/officeDocument/2006/relationships" id="258" r:id="R81ffcbfb095b4288"/>
    <p:sldId xmlns:r="http://schemas.openxmlformats.org/officeDocument/2006/relationships" id="259" r:id="Rc567dea21a15467c"/>
    <p:sldId xmlns:r="http://schemas.openxmlformats.org/officeDocument/2006/relationships" id="260" r:id="R42704f9ecba947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34edcda079497f" /><Relationship Type="http://schemas.openxmlformats.org/officeDocument/2006/relationships/slide" Target="/ppt/slides/slide1.xml" Id="Red73a355def84f9a" /><Relationship Type="http://schemas.openxmlformats.org/officeDocument/2006/relationships/slide" Target="/ppt/slides/slide2.xml" Id="R43960b51dfc2477b" /><Relationship Type="http://schemas.openxmlformats.org/officeDocument/2006/relationships/slide" Target="/ppt/slides/slide3.xml" Id="R81ffcbfb095b4288" /><Relationship Type="http://schemas.openxmlformats.org/officeDocument/2006/relationships/slide" Target="/ppt/slides/slide4.xml" Id="Rc567dea21a15467c" /><Relationship Type="http://schemas.openxmlformats.org/officeDocument/2006/relationships/slide" Target="/ppt/slides/slide5.xml" Id="R42704f9ecba947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e9220a89ac49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c48e80aceb4f84" /><Relationship Type="http://schemas.openxmlformats.org/officeDocument/2006/relationships/theme" Target="/ppt/slideMasters/theme/theme1.xml" Id="Rd9cf54333d9b4e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c48e80aceb4f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75adb9d26a4e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27392cd54b41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db756fd37d4e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389f0dbf144f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38b9ca1e004a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DITT BRYLLUP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DITT BRYLLUP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DITT BRYLLUP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DITT BRYLLUP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DITT BRYLLUP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DITT BRYLLUP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965 027 513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DITT BRYLLUP AS</a:t>
            </a:r>
          </a:p>
        </p:txBody>
      </p:sp>
    </p:spTree>
  </p:cSld>
  <p:clrMapOvr>
    <a:masterClrMapping xmlns:a="http://schemas.openxmlformats.org/drawingml/2006/main"/>
  </p:clrMapOvr>
</p:sld>
</file>