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0eb624b31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61be105504e38"/>
  </p:sldMasterIdLst>
  <p:sldIdLst>
    <p:sldId xmlns:r="http://schemas.openxmlformats.org/officeDocument/2006/relationships" id="256" r:id="R698d293e00fa4950"/>
    <p:sldId xmlns:r="http://schemas.openxmlformats.org/officeDocument/2006/relationships" id="257" r:id="Rff5443da9dec4868"/>
    <p:sldId xmlns:r="http://schemas.openxmlformats.org/officeDocument/2006/relationships" id="258" r:id="Ra10758f91a384d4f"/>
    <p:sldId xmlns:r="http://schemas.openxmlformats.org/officeDocument/2006/relationships" id="259" r:id="R91224b4574a74184"/>
    <p:sldId xmlns:r="http://schemas.openxmlformats.org/officeDocument/2006/relationships" id="260" r:id="R54cb62a8f12d4808"/>
    <p:sldId xmlns:r="http://schemas.openxmlformats.org/officeDocument/2006/relationships" id="261" r:id="R057c6a0dd4cd4c00"/>
    <p:sldId xmlns:r="http://schemas.openxmlformats.org/officeDocument/2006/relationships" id="262" r:id="R13c5de741703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61be105504e38" /><Relationship Type="http://schemas.openxmlformats.org/officeDocument/2006/relationships/slide" Target="/ppt/slides/slide1.xml" Id="R698d293e00fa4950" /><Relationship Type="http://schemas.openxmlformats.org/officeDocument/2006/relationships/slide" Target="/ppt/slides/slide2.xml" Id="Rff5443da9dec4868" /><Relationship Type="http://schemas.openxmlformats.org/officeDocument/2006/relationships/slide" Target="/ppt/slides/slide3.xml" Id="Ra10758f91a384d4f" /><Relationship Type="http://schemas.openxmlformats.org/officeDocument/2006/relationships/slide" Target="/ppt/slides/slide4.xml" Id="R91224b4574a74184" /><Relationship Type="http://schemas.openxmlformats.org/officeDocument/2006/relationships/slide" Target="/ppt/slides/slide5.xml" Id="R54cb62a8f12d4808" /><Relationship Type="http://schemas.openxmlformats.org/officeDocument/2006/relationships/slide" Target="/ppt/slides/slide6.xml" Id="R057c6a0dd4cd4c00" /><Relationship Type="http://schemas.openxmlformats.org/officeDocument/2006/relationships/slide" Target="/ppt/slides/slide7.xml" Id="R13c5de741703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1a58d8780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0a66ac1cc4664" /><Relationship Type="http://schemas.openxmlformats.org/officeDocument/2006/relationships/theme" Target="/ppt/slideMasters/theme/theme1.xml" Id="R3fb150c20868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0a66ac1cc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509272f7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3deb82d68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8e72afacd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8c033ba51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d30765dce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f7237bda0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a44aeaba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EUROMILJØ INNEKLIMA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EUROMILJØ INNEKLIMA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1 458 341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EUROMILJØ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GAUPSETH NORA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STRENDER JØRGEN ANDERSEN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Slimeveien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965 048 960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INNEKLIMA AS</a:t>
            </a:r>
          </a:p>
        </p:txBody>
      </p:sp>
    </p:spTree>
  </p:cSld>
  <p:clrMapOvr>
    <a:masterClrMapping xmlns:a="http://schemas.openxmlformats.org/drawingml/2006/main"/>
  </p:clrMapOvr>
</p:sld>
</file>