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b7b2ec974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00b556a404303"/>
  </p:sldMasterIdLst>
  <p:sldIdLst>
    <p:sldId xmlns:r="http://schemas.openxmlformats.org/officeDocument/2006/relationships" id="256" r:id="Rf9432f1a823145dd"/>
    <p:sldId xmlns:r="http://schemas.openxmlformats.org/officeDocument/2006/relationships" id="257" r:id="R3486e8ef3dcd4883"/>
    <p:sldId xmlns:r="http://schemas.openxmlformats.org/officeDocument/2006/relationships" id="258" r:id="Rbcec287d556c48dc"/>
    <p:sldId xmlns:r="http://schemas.openxmlformats.org/officeDocument/2006/relationships" id="259" r:id="Rf3bee79c0c68492d"/>
    <p:sldId xmlns:r="http://schemas.openxmlformats.org/officeDocument/2006/relationships" id="260" r:id="R744084f9fbf746b8"/>
    <p:sldId xmlns:r="http://schemas.openxmlformats.org/officeDocument/2006/relationships" id="261" r:id="Rba1cf94231884aa8"/>
    <p:sldId xmlns:r="http://schemas.openxmlformats.org/officeDocument/2006/relationships" id="262" r:id="Re224e3b7dce7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00b556a404303" /><Relationship Type="http://schemas.openxmlformats.org/officeDocument/2006/relationships/slide" Target="/ppt/slides/slide1.xml" Id="Rf9432f1a823145dd" /><Relationship Type="http://schemas.openxmlformats.org/officeDocument/2006/relationships/slide" Target="/ppt/slides/slide2.xml" Id="R3486e8ef3dcd4883" /><Relationship Type="http://schemas.openxmlformats.org/officeDocument/2006/relationships/slide" Target="/ppt/slides/slide3.xml" Id="Rbcec287d556c48dc" /><Relationship Type="http://schemas.openxmlformats.org/officeDocument/2006/relationships/slide" Target="/ppt/slides/slide4.xml" Id="Rf3bee79c0c68492d" /><Relationship Type="http://schemas.openxmlformats.org/officeDocument/2006/relationships/slide" Target="/ppt/slides/slide5.xml" Id="R744084f9fbf746b8" /><Relationship Type="http://schemas.openxmlformats.org/officeDocument/2006/relationships/slide" Target="/ppt/slides/slide6.xml" Id="Rba1cf94231884aa8" /><Relationship Type="http://schemas.openxmlformats.org/officeDocument/2006/relationships/slide" Target="/ppt/slides/slide7.xml" Id="Re224e3b7dce7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316e15776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9e056b3d4ead" /><Relationship Type="http://schemas.openxmlformats.org/officeDocument/2006/relationships/theme" Target="/ppt/slideMasters/theme/theme1.xml" Id="Rd237fa7051af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29e056b3d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24d0d77c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208f8b12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d572204f9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459e528c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9b40836c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432f2e0a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6a0a20e9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BJØNNESS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BJØNNESS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