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bf6cdefab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7583be0e0446d"/>
  </p:sldMasterIdLst>
  <p:sldIdLst>
    <p:sldId xmlns:r="http://schemas.openxmlformats.org/officeDocument/2006/relationships" id="256" r:id="R380941d28114467f"/>
    <p:sldId xmlns:r="http://schemas.openxmlformats.org/officeDocument/2006/relationships" id="257" r:id="R77c8d1f6c1f047d8"/>
    <p:sldId xmlns:r="http://schemas.openxmlformats.org/officeDocument/2006/relationships" id="258" r:id="R3d6877ed78c34d19"/>
    <p:sldId xmlns:r="http://schemas.openxmlformats.org/officeDocument/2006/relationships" id="259" r:id="R1fb754ca7d314c43"/>
    <p:sldId xmlns:r="http://schemas.openxmlformats.org/officeDocument/2006/relationships" id="260" r:id="R1ff6b83977b54e67"/>
    <p:sldId xmlns:r="http://schemas.openxmlformats.org/officeDocument/2006/relationships" id="261" r:id="R5b765d88526c4cfd"/>
    <p:sldId xmlns:r="http://schemas.openxmlformats.org/officeDocument/2006/relationships" id="262" r:id="R55680ec36c12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7583be0e0446d" /><Relationship Type="http://schemas.openxmlformats.org/officeDocument/2006/relationships/slide" Target="/ppt/slides/slide1.xml" Id="R380941d28114467f" /><Relationship Type="http://schemas.openxmlformats.org/officeDocument/2006/relationships/slide" Target="/ppt/slides/slide2.xml" Id="R77c8d1f6c1f047d8" /><Relationship Type="http://schemas.openxmlformats.org/officeDocument/2006/relationships/slide" Target="/ppt/slides/slide3.xml" Id="R3d6877ed78c34d19" /><Relationship Type="http://schemas.openxmlformats.org/officeDocument/2006/relationships/slide" Target="/ppt/slides/slide4.xml" Id="R1fb754ca7d314c43" /><Relationship Type="http://schemas.openxmlformats.org/officeDocument/2006/relationships/slide" Target="/ppt/slides/slide5.xml" Id="R1ff6b83977b54e67" /><Relationship Type="http://schemas.openxmlformats.org/officeDocument/2006/relationships/slide" Target="/ppt/slides/slide6.xml" Id="R5b765d88526c4cfd" /><Relationship Type="http://schemas.openxmlformats.org/officeDocument/2006/relationships/slide" Target="/ppt/slides/slide7.xml" Id="R55680ec36c12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98fcd0891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72ad6a29d4bc3" /><Relationship Type="http://schemas.openxmlformats.org/officeDocument/2006/relationships/theme" Target="/ppt/slideMasters/theme/theme1.xml" Id="R8fde3db1aeb5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72ad6a29d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a150b1d1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e52b74e4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9f3ad5cc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9bf9fc57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7f171777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3e722a9f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d741f46e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RONILE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RONILE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25 603 908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ELEONORE DOROTHEA SIBBERN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965 148 175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RONILE</a:t>
            </a:r>
          </a:p>
        </p:txBody>
      </p:sp>
    </p:spTree>
  </p:cSld>
  <p:clrMapOvr>
    <a:masterClrMapping xmlns:a="http://schemas.openxmlformats.org/drawingml/2006/main"/>
  </p:clrMapOvr>
</p:sld>
</file>