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047a70f97c4f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bab01c1ad477d"/>
  </p:sldMasterIdLst>
  <p:sldIdLst>
    <p:sldId xmlns:r="http://schemas.openxmlformats.org/officeDocument/2006/relationships" id="256" r:id="Reb87ef5907eb4c00"/>
    <p:sldId xmlns:r="http://schemas.openxmlformats.org/officeDocument/2006/relationships" id="257" r:id="R74e4c76443674a26"/>
    <p:sldId xmlns:r="http://schemas.openxmlformats.org/officeDocument/2006/relationships" id="258" r:id="R5b87c19a097a4ae8"/>
    <p:sldId xmlns:r="http://schemas.openxmlformats.org/officeDocument/2006/relationships" id="259" r:id="R45552405979e47c6"/>
    <p:sldId xmlns:r="http://schemas.openxmlformats.org/officeDocument/2006/relationships" id="260" r:id="R3f16076f1db6494a"/>
    <p:sldId xmlns:r="http://schemas.openxmlformats.org/officeDocument/2006/relationships" id="261" r:id="R1a26eb5f75494cd8"/>
    <p:sldId xmlns:r="http://schemas.openxmlformats.org/officeDocument/2006/relationships" id="262" r:id="R7c797321e87a4c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bab01c1ad477d" /><Relationship Type="http://schemas.openxmlformats.org/officeDocument/2006/relationships/slide" Target="/ppt/slides/slide1.xml" Id="Reb87ef5907eb4c00" /><Relationship Type="http://schemas.openxmlformats.org/officeDocument/2006/relationships/slide" Target="/ppt/slides/slide2.xml" Id="R74e4c76443674a26" /><Relationship Type="http://schemas.openxmlformats.org/officeDocument/2006/relationships/slide" Target="/ppt/slides/slide3.xml" Id="R5b87c19a097a4ae8" /><Relationship Type="http://schemas.openxmlformats.org/officeDocument/2006/relationships/slide" Target="/ppt/slides/slide4.xml" Id="R45552405979e47c6" /><Relationship Type="http://schemas.openxmlformats.org/officeDocument/2006/relationships/slide" Target="/ppt/slides/slide5.xml" Id="R3f16076f1db6494a" /><Relationship Type="http://schemas.openxmlformats.org/officeDocument/2006/relationships/slide" Target="/ppt/slides/slide6.xml" Id="R1a26eb5f75494cd8" /><Relationship Type="http://schemas.openxmlformats.org/officeDocument/2006/relationships/slide" Target="/ppt/slides/slide7.xml" Id="R7c797321e87a4c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4eb3fc1ab43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6d2272f8c4352" /><Relationship Type="http://schemas.openxmlformats.org/officeDocument/2006/relationships/theme" Target="/ppt/slideMasters/theme/theme1.xml" Id="Re6d7e7ec87fd4e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96d2272f8c43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1f3b301cd47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4fb002b174a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e8a825d9e44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02e688b4a4f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6b2dfde7d4f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2442927684c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f650afab144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ARNGREN SKY COMMUTER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ARNGREN SKY COMMUTER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ARNGREN SKY COMMUTER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ARNGREN SKY COMMUTER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ARNGREN SKY COMMUTER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ARNGREN SKY COMMUTER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205 494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ARNGREN SKY COMMUTER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FRITHJOF ARNGREN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ARNGREN SKY COMMUTER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Sondrevegen 3K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91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www.arngren.net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965 175 113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ARNGREN SKY COMMUTER AS</a:t>
            </a:r>
          </a:p>
        </p:txBody>
      </p:sp>
    </p:spTree>
  </p:cSld>
  <p:clrMapOvr>
    <a:masterClrMapping xmlns:a="http://schemas.openxmlformats.org/drawingml/2006/main"/>
  </p:clrMapOvr>
</p:sld>
</file>