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f69611469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c56cde937411f"/>
  </p:sldMasterIdLst>
  <p:sldIdLst>
    <p:sldId xmlns:r="http://schemas.openxmlformats.org/officeDocument/2006/relationships" id="256" r:id="Rb1b1690a1c9b4c3c"/>
    <p:sldId xmlns:r="http://schemas.openxmlformats.org/officeDocument/2006/relationships" id="257" r:id="R1e91f594e69940a4"/>
    <p:sldId xmlns:r="http://schemas.openxmlformats.org/officeDocument/2006/relationships" id="258" r:id="R4f674b29b0534feb"/>
    <p:sldId xmlns:r="http://schemas.openxmlformats.org/officeDocument/2006/relationships" id="259" r:id="Rdf159863d6fd49d8"/>
    <p:sldId xmlns:r="http://schemas.openxmlformats.org/officeDocument/2006/relationships" id="260" r:id="R7500a827971a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c56cde937411f" /><Relationship Type="http://schemas.openxmlformats.org/officeDocument/2006/relationships/slide" Target="/ppt/slides/slide1.xml" Id="Rb1b1690a1c9b4c3c" /><Relationship Type="http://schemas.openxmlformats.org/officeDocument/2006/relationships/slide" Target="/ppt/slides/slide2.xml" Id="R1e91f594e69940a4" /><Relationship Type="http://schemas.openxmlformats.org/officeDocument/2006/relationships/slide" Target="/ppt/slides/slide3.xml" Id="R4f674b29b0534feb" /><Relationship Type="http://schemas.openxmlformats.org/officeDocument/2006/relationships/slide" Target="/ppt/slides/slide4.xml" Id="Rdf159863d6fd49d8" /><Relationship Type="http://schemas.openxmlformats.org/officeDocument/2006/relationships/slide" Target="/ppt/slides/slide5.xml" Id="R7500a827971a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f3a778d40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49b3605f4ab6" /><Relationship Type="http://schemas.openxmlformats.org/officeDocument/2006/relationships/theme" Target="/ppt/slideMasters/theme/theme1.xml" Id="R9b3df3c3d9294c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e49b3605f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deb0fc89f40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247227ec7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83fb7893143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4b3ea0b3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8536eb90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DENORMA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DENORMA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DENORMA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DENORMA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DENORMA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DENORMA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965 249 273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DENORMA SERVICE AS</a:t>
            </a:r>
          </a:p>
        </p:txBody>
      </p:sp>
    </p:spTree>
  </p:cSld>
  <p:clrMapOvr>
    <a:masterClrMapping xmlns:a="http://schemas.openxmlformats.org/drawingml/2006/main"/>
  </p:clrMapOvr>
</p:sld>
</file>