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42b4a201c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ee08870f942b0"/>
  </p:sldMasterIdLst>
  <p:sldIdLst>
    <p:sldId xmlns:r="http://schemas.openxmlformats.org/officeDocument/2006/relationships" id="256" r:id="R6f13060df02d437f"/>
    <p:sldId xmlns:r="http://schemas.openxmlformats.org/officeDocument/2006/relationships" id="257" r:id="Rc68b341a03f44a32"/>
    <p:sldId xmlns:r="http://schemas.openxmlformats.org/officeDocument/2006/relationships" id="258" r:id="Re6359a3c4eb543e9"/>
    <p:sldId xmlns:r="http://schemas.openxmlformats.org/officeDocument/2006/relationships" id="259" r:id="Ree8e5ac9f0ec4777"/>
    <p:sldId xmlns:r="http://schemas.openxmlformats.org/officeDocument/2006/relationships" id="260" r:id="R44ff3729d80e4d0a"/>
    <p:sldId xmlns:r="http://schemas.openxmlformats.org/officeDocument/2006/relationships" id="261" r:id="R7e658482bf93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ee08870f942b0" /><Relationship Type="http://schemas.openxmlformats.org/officeDocument/2006/relationships/slide" Target="/ppt/slides/slide1.xml" Id="R6f13060df02d437f" /><Relationship Type="http://schemas.openxmlformats.org/officeDocument/2006/relationships/slide" Target="/ppt/slides/slide2.xml" Id="Rc68b341a03f44a32" /><Relationship Type="http://schemas.openxmlformats.org/officeDocument/2006/relationships/slide" Target="/ppt/slides/slide3.xml" Id="Re6359a3c4eb543e9" /><Relationship Type="http://schemas.openxmlformats.org/officeDocument/2006/relationships/slide" Target="/ppt/slides/slide4.xml" Id="Ree8e5ac9f0ec4777" /><Relationship Type="http://schemas.openxmlformats.org/officeDocument/2006/relationships/slide" Target="/ppt/slides/slide5.xml" Id="R44ff3729d80e4d0a" /><Relationship Type="http://schemas.openxmlformats.org/officeDocument/2006/relationships/slide" Target="/ppt/slides/slide6.xml" Id="R7e658482bf93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88fd3c4a7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a7cafdc5418e" /><Relationship Type="http://schemas.openxmlformats.org/officeDocument/2006/relationships/theme" Target="/ppt/slideMasters/theme/theme1.xml" Id="R2a13a0bcfdf5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ca7cafdc5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d770461a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40dde9d6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fb9315b0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4023bb9d2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344ad710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9b4ed14c2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