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5f93bb1a254a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af87e041dc4661"/>
  </p:sldMasterIdLst>
  <p:sldIdLst>
    <p:sldId xmlns:r="http://schemas.openxmlformats.org/officeDocument/2006/relationships" id="256" r:id="R245e87a42d264b30"/>
    <p:sldId xmlns:r="http://schemas.openxmlformats.org/officeDocument/2006/relationships" id="257" r:id="Re44c11a3c7b24a4a"/>
    <p:sldId xmlns:r="http://schemas.openxmlformats.org/officeDocument/2006/relationships" id="258" r:id="R921d889cde92419c"/>
    <p:sldId xmlns:r="http://schemas.openxmlformats.org/officeDocument/2006/relationships" id="259" r:id="R170517cb1d664191"/>
    <p:sldId xmlns:r="http://schemas.openxmlformats.org/officeDocument/2006/relationships" id="260" r:id="R2db3d920c5a5417b"/>
    <p:sldId xmlns:r="http://schemas.openxmlformats.org/officeDocument/2006/relationships" id="261" r:id="Rf937dc42f2e64cb2"/>
    <p:sldId xmlns:r="http://schemas.openxmlformats.org/officeDocument/2006/relationships" id="262" r:id="R4315cdae7f0a41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af87e041dc4661" /><Relationship Type="http://schemas.openxmlformats.org/officeDocument/2006/relationships/slide" Target="/ppt/slides/slide1.xml" Id="R245e87a42d264b30" /><Relationship Type="http://schemas.openxmlformats.org/officeDocument/2006/relationships/slide" Target="/ppt/slides/slide2.xml" Id="Re44c11a3c7b24a4a" /><Relationship Type="http://schemas.openxmlformats.org/officeDocument/2006/relationships/slide" Target="/ppt/slides/slide3.xml" Id="R921d889cde92419c" /><Relationship Type="http://schemas.openxmlformats.org/officeDocument/2006/relationships/slide" Target="/ppt/slides/slide4.xml" Id="R170517cb1d664191" /><Relationship Type="http://schemas.openxmlformats.org/officeDocument/2006/relationships/slide" Target="/ppt/slides/slide5.xml" Id="R2db3d920c5a5417b" /><Relationship Type="http://schemas.openxmlformats.org/officeDocument/2006/relationships/slide" Target="/ppt/slides/slide6.xml" Id="Rf937dc42f2e64cb2" /><Relationship Type="http://schemas.openxmlformats.org/officeDocument/2006/relationships/slide" Target="/ppt/slides/slide7.xml" Id="R4315cdae7f0a41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de90e133964b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919cd9c0a4d61" /><Relationship Type="http://schemas.openxmlformats.org/officeDocument/2006/relationships/theme" Target="/ppt/slideMasters/theme/theme1.xml" Id="R694df1410c2648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1919cd9c0a4d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57491485f44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5883fb40f46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4b9da334643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2f5af23314d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d26e374bb43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e2fe0dceb46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b8f89df3c4a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SIGMA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 REVISJON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14 074 370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3 089 827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2 465 805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448 909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5 475 470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NORING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TYST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CATIA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MVB INVEST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LEIKANGER YNGVE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Heiane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5131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19 79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sigma@sigmarevisjon.no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www.sigmarevisjon.no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965 289 380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