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9d8659d41b42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6f2c7fe3a84f83"/>
  </p:sldMasterIdLst>
  <p:sldIdLst>
    <p:sldId xmlns:r="http://schemas.openxmlformats.org/officeDocument/2006/relationships" id="256" r:id="Re9b3d0695ca94328"/>
    <p:sldId xmlns:r="http://schemas.openxmlformats.org/officeDocument/2006/relationships" id="257" r:id="R57109fbcf54748c7"/>
    <p:sldId xmlns:r="http://schemas.openxmlformats.org/officeDocument/2006/relationships" id="258" r:id="Rd8dd22ac581047cc"/>
    <p:sldId xmlns:r="http://schemas.openxmlformats.org/officeDocument/2006/relationships" id="259" r:id="R6cfb4d371dc24b14"/>
    <p:sldId xmlns:r="http://schemas.openxmlformats.org/officeDocument/2006/relationships" id="260" r:id="R5fc52bae17cf45cf"/>
    <p:sldId xmlns:r="http://schemas.openxmlformats.org/officeDocument/2006/relationships" id="261" r:id="R0cc3d0510f9b4d63"/>
    <p:sldId xmlns:r="http://schemas.openxmlformats.org/officeDocument/2006/relationships" id="262" r:id="R0b139185249c46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f2c7fe3a84f83" /><Relationship Type="http://schemas.openxmlformats.org/officeDocument/2006/relationships/slide" Target="/ppt/slides/slide1.xml" Id="Re9b3d0695ca94328" /><Relationship Type="http://schemas.openxmlformats.org/officeDocument/2006/relationships/slide" Target="/ppt/slides/slide2.xml" Id="R57109fbcf54748c7" /><Relationship Type="http://schemas.openxmlformats.org/officeDocument/2006/relationships/slide" Target="/ppt/slides/slide3.xml" Id="Rd8dd22ac581047cc" /><Relationship Type="http://schemas.openxmlformats.org/officeDocument/2006/relationships/slide" Target="/ppt/slides/slide4.xml" Id="R6cfb4d371dc24b14" /><Relationship Type="http://schemas.openxmlformats.org/officeDocument/2006/relationships/slide" Target="/ppt/slides/slide5.xml" Id="R5fc52bae17cf45cf" /><Relationship Type="http://schemas.openxmlformats.org/officeDocument/2006/relationships/slide" Target="/ppt/slides/slide6.xml" Id="R0cc3d0510f9b4d63" /><Relationship Type="http://schemas.openxmlformats.org/officeDocument/2006/relationships/slide" Target="/ppt/slides/slide7.xml" Id="R0b139185249c46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f7ba81d874c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131b77c5a4e74" /><Relationship Type="http://schemas.openxmlformats.org/officeDocument/2006/relationships/theme" Target="/ppt/slideMasters/theme/theme1.xml" Id="Rfb99c80e03e647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1131b77c5a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40323a4734a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1378cf489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e2879619b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e29cc3b284a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3fefadbb944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66ce8abab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021d8559b42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BEGRAVELSESBYRÅ DUFSETH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BEGRAVELSESBYRÅ DUFSETH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BEGRAVELSESBYRÅ DUFSETH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BEGRAVELSESBYRÅ DUFSETH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BEGRAVELSESBYRÅ DUFSETH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BEGRAVELSESBYRÅ DUFSETH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19 999 221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5 379 776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4 009 490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19 579 560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37 024 865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BEGRAVELSESBYRÅ DUFSETH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DUFSETH INVEST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ÅSENG DUFSETH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BEGRAVELSESBYRÅ DUFSETH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26 42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post@dufseth.no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965 299 513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BEGRAVELSESBYRÅ DUFSETH AS</a:t>
            </a:r>
          </a:p>
        </p:txBody>
      </p:sp>
    </p:spTree>
  </p:cSld>
  <p:clrMapOvr>
    <a:masterClrMapping xmlns:a="http://schemas.openxmlformats.org/drawingml/2006/main"/>
  </p:clrMapOvr>
</p:sld>
</file>