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69df3fa9d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065e2023d4f0b"/>
  </p:sldMasterIdLst>
  <p:sldIdLst>
    <p:sldId xmlns:r="http://schemas.openxmlformats.org/officeDocument/2006/relationships" id="256" r:id="Rcb9083c6b22f4f40"/>
    <p:sldId xmlns:r="http://schemas.openxmlformats.org/officeDocument/2006/relationships" id="257" r:id="Rbc9c53e8672c46a2"/>
    <p:sldId xmlns:r="http://schemas.openxmlformats.org/officeDocument/2006/relationships" id="258" r:id="R80794658055b4162"/>
    <p:sldId xmlns:r="http://schemas.openxmlformats.org/officeDocument/2006/relationships" id="259" r:id="R792aedd4ee5d498f"/>
    <p:sldId xmlns:r="http://schemas.openxmlformats.org/officeDocument/2006/relationships" id="260" r:id="R0b0e6f699154476b"/>
    <p:sldId xmlns:r="http://schemas.openxmlformats.org/officeDocument/2006/relationships" id="261" r:id="Rd56e62ffd828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065e2023d4f0b" /><Relationship Type="http://schemas.openxmlformats.org/officeDocument/2006/relationships/slide" Target="/ppt/slides/slide1.xml" Id="Rcb9083c6b22f4f40" /><Relationship Type="http://schemas.openxmlformats.org/officeDocument/2006/relationships/slide" Target="/ppt/slides/slide2.xml" Id="Rbc9c53e8672c46a2" /><Relationship Type="http://schemas.openxmlformats.org/officeDocument/2006/relationships/slide" Target="/ppt/slides/slide3.xml" Id="R80794658055b4162" /><Relationship Type="http://schemas.openxmlformats.org/officeDocument/2006/relationships/slide" Target="/ppt/slides/slide4.xml" Id="R792aedd4ee5d498f" /><Relationship Type="http://schemas.openxmlformats.org/officeDocument/2006/relationships/slide" Target="/ppt/slides/slide5.xml" Id="R0b0e6f699154476b" /><Relationship Type="http://schemas.openxmlformats.org/officeDocument/2006/relationships/slide" Target="/ppt/slides/slide6.xml" Id="Rd56e62ffd828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b81667263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3d9b4544b468a" /><Relationship Type="http://schemas.openxmlformats.org/officeDocument/2006/relationships/theme" Target="/ppt/slideMasters/theme/theme1.xml" Id="Rb339373eb9f6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3d9b4544b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1c5ac03b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d2c258a38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16375ae2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cdbe2412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30ef5e88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853bb0dff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JOHANSSON KONSULENT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Finnbergåsen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post@reklamepartner.com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www.reklamepartner.com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965 584 501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KONSULENT &amp; RÅDGIVNING AS</a:t>
            </a:r>
          </a:p>
        </p:txBody>
      </p:sp>
    </p:spTree>
  </p:cSld>
  <p:clrMapOvr>
    <a:masterClrMapping xmlns:a="http://schemas.openxmlformats.org/drawingml/2006/main"/>
  </p:clrMapOvr>
</p:sld>
</file>