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6caa4e329941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a3af29d574411a"/>
  </p:sldMasterIdLst>
  <p:sldIdLst>
    <p:sldId xmlns:r="http://schemas.openxmlformats.org/officeDocument/2006/relationships" id="256" r:id="R70be363ce09f4740"/>
    <p:sldId xmlns:r="http://schemas.openxmlformats.org/officeDocument/2006/relationships" id="257" r:id="Rb92fe7115b7049c6"/>
    <p:sldId xmlns:r="http://schemas.openxmlformats.org/officeDocument/2006/relationships" id="258" r:id="R2130f029d3e74371"/>
    <p:sldId xmlns:r="http://schemas.openxmlformats.org/officeDocument/2006/relationships" id="259" r:id="R8d383f61463648a6"/>
    <p:sldId xmlns:r="http://schemas.openxmlformats.org/officeDocument/2006/relationships" id="260" r:id="Rcb6708c3a6e34cb8"/>
    <p:sldId xmlns:r="http://schemas.openxmlformats.org/officeDocument/2006/relationships" id="261" r:id="Raea135cd7e5d400b"/>
    <p:sldId xmlns:r="http://schemas.openxmlformats.org/officeDocument/2006/relationships" id="262" r:id="Ra88937a7993742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a3af29d574411a" /><Relationship Type="http://schemas.openxmlformats.org/officeDocument/2006/relationships/slide" Target="/ppt/slides/slide1.xml" Id="R70be363ce09f4740" /><Relationship Type="http://schemas.openxmlformats.org/officeDocument/2006/relationships/slide" Target="/ppt/slides/slide2.xml" Id="Rb92fe7115b7049c6" /><Relationship Type="http://schemas.openxmlformats.org/officeDocument/2006/relationships/slide" Target="/ppt/slides/slide3.xml" Id="R2130f029d3e74371" /><Relationship Type="http://schemas.openxmlformats.org/officeDocument/2006/relationships/slide" Target="/ppt/slides/slide4.xml" Id="R8d383f61463648a6" /><Relationship Type="http://schemas.openxmlformats.org/officeDocument/2006/relationships/slide" Target="/ppt/slides/slide5.xml" Id="Rcb6708c3a6e34cb8" /><Relationship Type="http://schemas.openxmlformats.org/officeDocument/2006/relationships/slide" Target="/ppt/slides/slide6.xml" Id="Raea135cd7e5d400b" /><Relationship Type="http://schemas.openxmlformats.org/officeDocument/2006/relationships/slide" Target="/ppt/slides/slide7.xml" Id="Ra88937a7993742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2c63c59d1644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2630c72584e5c" /><Relationship Type="http://schemas.openxmlformats.org/officeDocument/2006/relationships/theme" Target="/ppt/slideMasters/theme/theme1.xml" Id="R5da8667ea9e34b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62630c72584e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363a58b2341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e9d20d3d247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7214feb1e40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557c05ac540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d56be17ee41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bb872103747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ec344f6f045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JOHANSSON KONSULENT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JOHANSSON KONSULENT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JOHANSSON KONSULENT &amp; RÅDGIVNING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JOHANSSON KONSULENT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JOHANSSON KONSULENT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JOHANSSON KONSULENT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1 616 815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459 204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516 548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1 862 479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3 564 910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JOHANSSON KONSULENT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ANDREAS JOHANSSON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ØRJAN JOHANSSON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JOHANSSON KONSULENT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Finnbergåsen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36 86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post@reklamepartner.com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www.reklamepartner.com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965 584 501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JOHANSSON KONSULENT &amp; RÅDGIVNING AS</a:t>
            </a:r>
          </a:p>
        </p:txBody>
      </p:sp>
    </p:spTree>
  </p:cSld>
  <p:clrMapOvr>
    <a:masterClrMapping xmlns:a="http://schemas.openxmlformats.org/drawingml/2006/main"/>
  </p:clrMapOvr>
</p:sld>
</file>