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297f24ea042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3b87e4113b49b5"/>
  </p:sldMasterIdLst>
  <p:sldIdLst>
    <p:sldId xmlns:r="http://schemas.openxmlformats.org/officeDocument/2006/relationships" id="256" r:id="R0ed22e3d901d4673"/>
    <p:sldId xmlns:r="http://schemas.openxmlformats.org/officeDocument/2006/relationships" id="257" r:id="Rc0ca600353964e1b"/>
    <p:sldId xmlns:r="http://schemas.openxmlformats.org/officeDocument/2006/relationships" id="258" r:id="R00c648ded4ec4498"/>
    <p:sldId xmlns:r="http://schemas.openxmlformats.org/officeDocument/2006/relationships" id="259" r:id="R6ce4decc24284fc8"/>
    <p:sldId xmlns:r="http://schemas.openxmlformats.org/officeDocument/2006/relationships" id="260" r:id="Rd396f434d2db49c0"/>
    <p:sldId xmlns:r="http://schemas.openxmlformats.org/officeDocument/2006/relationships" id="261" r:id="R627be5b5330d4a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b87e4113b49b5" /><Relationship Type="http://schemas.openxmlformats.org/officeDocument/2006/relationships/slide" Target="/ppt/slides/slide1.xml" Id="R0ed22e3d901d4673" /><Relationship Type="http://schemas.openxmlformats.org/officeDocument/2006/relationships/slide" Target="/ppt/slides/slide2.xml" Id="Rc0ca600353964e1b" /><Relationship Type="http://schemas.openxmlformats.org/officeDocument/2006/relationships/slide" Target="/ppt/slides/slide3.xml" Id="R00c648ded4ec4498" /><Relationship Type="http://schemas.openxmlformats.org/officeDocument/2006/relationships/slide" Target="/ppt/slides/slide4.xml" Id="R6ce4decc24284fc8" /><Relationship Type="http://schemas.openxmlformats.org/officeDocument/2006/relationships/slide" Target="/ppt/slides/slide5.xml" Id="Rd396f434d2db49c0" /><Relationship Type="http://schemas.openxmlformats.org/officeDocument/2006/relationships/slide" Target="/ppt/slides/slide6.xml" Id="R627be5b5330d4a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79fa621b849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8543b1d054c0a" /><Relationship Type="http://schemas.openxmlformats.org/officeDocument/2006/relationships/theme" Target="/ppt/slideMasters/theme/theme1.xml" Id="R7a7fa1ba85d344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8543b1d054c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b24799514f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e3a4f41b3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13d4deb849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9dbb0018149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6bd88ee7945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0ae0f75cc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AEB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965 615 539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BAKKA AS</a:t>
            </a:r>
          </a:p>
        </p:txBody>
      </p:sp>
    </p:spTree>
  </p:cSld>
  <p:clrMapOvr>
    <a:masterClrMapping xmlns:a="http://schemas.openxmlformats.org/drawingml/2006/main"/>
  </p:clrMapOvr>
</p:sld>
</file>