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cd487d7ca49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ed338998d34bcb"/>
  </p:sldMasterIdLst>
  <p:sldIdLst>
    <p:sldId xmlns:r="http://schemas.openxmlformats.org/officeDocument/2006/relationships" id="256" r:id="R879495fd4c5b4949"/>
    <p:sldId xmlns:r="http://schemas.openxmlformats.org/officeDocument/2006/relationships" id="257" r:id="R7519d3e6a9304940"/>
    <p:sldId xmlns:r="http://schemas.openxmlformats.org/officeDocument/2006/relationships" id="258" r:id="R4ba61d387fc14762"/>
    <p:sldId xmlns:r="http://schemas.openxmlformats.org/officeDocument/2006/relationships" id="259" r:id="R6554bbb5390c45e3"/>
    <p:sldId xmlns:r="http://schemas.openxmlformats.org/officeDocument/2006/relationships" id="260" r:id="Rbe363c22274c44fc"/>
    <p:sldId xmlns:r="http://schemas.openxmlformats.org/officeDocument/2006/relationships" id="261" r:id="R469758af61e7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d338998d34bcb" /><Relationship Type="http://schemas.openxmlformats.org/officeDocument/2006/relationships/slide" Target="/ppt/slides/slide1.xml" Id="R879495fd4c5b4949" /><Relationship Type="http://schemas.openxmlformats.org/officeDocument/2006/relationships/slide" Target="/ppt/slides/slide2.xml" Id="R7519d3e6a9304940" /><Relationship Type="http://schemas.openxmlformats.org/officeDocument/2006/relationships/slide" Target="/ppt/slides/slide3.xml" Id="R4ba61d387fc14762" /><Relationship Type="http://schemas.openxmlformats.org/officeDocument/2006/relationships/slide" Target="/ppt/slides/slide4.xml" Id="R6554bbb5390c45e3" /><Relationship Type="http://schemas.openxmlformats.org/officeDocument/2006/relationships/slide" Target="/ppt/slides/slide5.xml" Id="Rbe363c22274c44fc" /><Relationship Type="http://schemas.openxmlformats.org/officeDocument/2006/relationships/slide" Target="/ppt/slides/slide6.xml" Id="R469758af61e7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c164a2398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c2a58a443411f" /><Relationship Type="http://schemas.openxmlformats.org/officeDocument/2006/relationships/theme" Target="/ppt/slideMasters/theme/theme1.xml" Id="Rf897c448a71f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c2a58a443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eac67660f49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8967bc2d2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08acd828c4e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8ac46d732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0be72771f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feb3d63c6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FR ANDERSSEN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965 620 524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FR ANDERSSEN INVEST AS</a:t>
            </a:r>
          </a:p>
        </p:txBody>
      </p:sp>
    </p:spTree>
  </p:cSld>
  <p:clrMapOvr>
    <a:masterClrMapping xmlns:a="http://schemas.openxmlformats.org/drawingml/2006/main"/>
  </p:clrMapOvr>
</p:sld>
</file>