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293dc96f6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7647ce2ea47af"/>
  </p:sldMasterIdLst>
  <p:sldIdLst>
    <p:sldId xmlns:r="http://schemas.openxmlformats.org/officeDocument/2006/relationships" id="256" r:id="R6f97c39cfe93458a"/>
    <p:sldId xmlns:r="http://schemas.openxmlformats.org/officeDocument/2006/relationships" id="257" r:id="Rcc280f36ad0143d2"/>
    <p:sldId xmlns:r="http://schemas.openxmlformats.org/officeDocument/2006/relationships" id="258" r:id="R86848ba308004f39"/>
    <p:sldId xmlns:r="http://schemas.openxmlformats.org/officeDocument/2006/relationships" id="259" r:id="Rb97109a21f364bc5"/>
    <p:sldId xmlns:r="http://schemas.openxmlformats.org/officeDocument/2006/relationships" id="260" r:id="Rb003a648627d41c1"/>
    <p:sldId xmlns:r="http://schemas.openxmlformats.org/officeDocument/2006/relationships" id="261" r:id="R24d26ba199b94cda"/>
    <p:sldId xmlns:r="http://schemas.openxmlformats.org/officeDocument/2006/relationships" id="262" r:id="R6b56afea985f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7647ce2ea47af" /><Relationship Type="http://schemas.openxmlformats.org/officeDocument/2006/relationships/slide" Target="/ppt/slides/slide1.xml" Id="R6f97c39cfe93458a" /><Relationship Type="http://schemas.openxmlformats.org/officeDocument/2006/relationships/slide" Target="/ppt/slides/slide2.xml" Id="Rcc280f36ad0143d2" /><Relationship Type="http://schemas.openxmlformats.org/officeDocument/2006/relationships/slide" Target="/ppt/slides/slide3.xml" Id="R86848ba308004f39" /><Relationship Type="http://schemas.openxmlformats.org/officeDocument/2006/relationships/slide" Target="/ppt/slides/slide4.xml" Id="Rb97109a21f364bc5" /><Relationship Type="http://schemas.openxmlformats.org/officeDocument/2006/relationships/slide" Target="/ppt/slides/slide5.xml" Id="Rb003a648627d41c1" /><Relationship Type="http://schemas.openxmlformats.org/officeDocument/2006/relationships/slide" Target="/ppt/slides/slide6.xml" Id="R24d26ba199b94cda" /><Relationship Type="http://schemas.openxmlformats.org/officeDocument/2006/relationships/slide" Target="/ppt/slides/slide7.xml" Id="R6b56afea985f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2261282fa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83575e744262" /><Relationship Type="http://schemas.openxmlformats.org/officeDocument/2006/relationships/theme" Target="/ppt/slideMasters/theme/theme1.xml" Id="Ra47d50d79a94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b83575e74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e44384c0a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d2e3d028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d82bbd8e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fd10a4f4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720211d1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afdd5783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87f4b8e1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FR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88 748 485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FRITHJOF ANDERSSEN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965 620 524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