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de20adec5045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6ff30004c814c41"/>
  </p:sldMasterIdLst>
  <p:sldIdLst>
    <p:sldId xmlns:r="http://schemas.openxmlformats.org/officeDocument/2006/relationships" id="256" r:id="Rce31288e51af4fca"/>
    <p:sldId xmlns:r="http://schemas.openxmlformats.org/officeDocument/2006/relationships" id="257" r:id="R1f713f6dc02d42e6"/>
    <p:sldId xmlns:r="http://schemas.openxmlformats.org/officeDocument/2006/relationships" id="258" r:id="R6f2776176f6f4e0f"/>
    <p:sldId xmlns:r="http://schemas.openxmlformats.org/officeDocument/2006/relationships" id="259" r:id="R21672eccfb354b94"/>
    <p:sldId xmlns:r="http://schemas.openxmlformats.org/officeDocument/2006/relationships" id="260" r:id="Re247a16e35f94d55"/>
    <p:sldId xmlns:r="http://schemas.openxmlformats.org/officeDocument/2006/relationships" id="261" r:id="R3b4a3ee254474b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ff30004c814c41" /><Relationship Type="http://schemas.openxmlformats.org/officeDocument/2006/relationships/slide" Target="/ppt/slides/slide1.xml" Id="Rce31288e51af4fca" /><Relationship Type="http://schemas.openxmlformats.org/officeDocument/2006/relationships/slide" Target="/ppt/slides/slide2.xml" Id="R1f713f6dc02d42e6" /><Relationship Type="http://schemas.openxmlformats.org/officeDocument/2006/relationships/slide" Target="/ppt/slides/slide3.xml" Id="R6f2776176f6f4e0f" /><Relationship Type="http://schemas.openxmlformats.org/officeDocument/2006/relationships/slide" Target="/ppt/slides/slide4.xml" Id="R21672eccfb354b94" /><Relationship Type="http://schemas.openxmlformats.org/officeDocument/2006/relationships/slide" Target="/ppt/slides/slide5.xml" Id="Re247a16e35f94d55" /><Relationship Type="http://schemas.openxmlformats.org/officeDocument/2006/relationships/slide" Target="/ppt/slides/slide6.xml" Id="R3b4a3ee254474b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3140f55e8041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cf2690776c4b00" /><Relationship Type="http://schemas.openxmlformats.org/officeDocument/2006/relationships/theme" Target="/ppt/slideMasters/theme/theme1.xml" Id="R77e3cc7842f84f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cf2690776c4b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691c7e1a8549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309716d9d24ef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ee7d20fe904ca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850181add042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f409ecaf1a44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ae97a04658484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EVA LINDBERG TEKSTILAGENTUR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EVA LINDBERG TEKSTILAGENTUR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EVA LINDBERG TEKSTILAGENTUR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EVA LINDBERG TEKSTILAGENTUR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EVA LINDBERG TEKSTILAGENTUR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EVA LINDBERG TEKSTILAGENTUR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LINDBERG EVA HELEN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EVA LINDBERG TEKSTILAGENTUR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965 658 939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EVA LINDBERG TEKSTILAGENTUR AS</a:t>
            </a:r>
          </a:p>
        </p:txBody>
      </p:sp>
    </p:spTree>
  </p:cSld>
  <p:clrMapOvr>
    <a:masterClrMapping xmlns:a="http://schemas.openxmlformats.org/drawingml/2006/main"/>
  </p:clrMapOvr>
</p:sld>
</file>