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1e1a15555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e149367a64db4"/>
  </p:sldMasterIdLst>
  <p:sldIdLst>
    <p:sldId xmlns:r="http://schemas.openxmlformats.org/officeDocument/2006/relationships" id="256" r:id="R7150368c953d4296"/>
    <p:sldId xmlns:r="http://schemas.openxmlformats.org/officeDocument/2006/relationships" id="257" r:id="R907c993bc0ea4f5c"/>
    <p:sldId xmlns:r="http://schemas.openxmlformats.org/officeDocument/2006/relationships" id="258" r:id="R665461affd6c464b"/>
    <p:sldId xmlns:r="http://schemas.openxmlformats.org/officeDocument/2006/relationships" id="259" r:id="Rfd8bef46e4554159"/>
    <p:sldId xmlns:r="http://schemas.openxmlformats.org/officeDocument/2006/relationships" id="260" r:id="Rf9d5384344c244f8"/>
    <p:sldId xmlns:r="http://schemas.openxmlformats.org/officeDocument/2006/relationships" id="261" r:id="R195aff4fc4bc4c1e"/>
    <p:sldId xmlns:r="http://schemas.openxmlformats.org/officeDocument/2006/relationships" id="262" r:id="Rf1c5acb83736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e149367a64db4" /><Relationship Type="http://schemas.openxmlformats.org/officeDocument/2006/relationships/slide" Target="/ppt/slides/slide1.xml" Id="R7150368c953d4296" /><Relationship Type="http://schemas.openxmlformats.org/officeDocument/2006/relationships/slide" Target="/ppt/slides/slide2.xml" Id="R907c993bc0ea4f5c" /><Relationship Type="http://schemas.openxmlformats.org/officeDocument/2006/relationships/slide" Target="/ppt/slides/slide3.xml" Id="R665461affd6c464b" /><Relationship Type="http://schemas.openxmlformats.org/officeDocument/2006/relationships/slide" Target="/ppt/slides/slide4.xml" Id="Rfd8bef46e4554159" /><Relationship Type="http://schemas.openxmlformats.org/officeDocument/2006/relationships/slide" Target="/ppt/slides/slide5.xml" Id="Rf9d5384344c244f8" /><Relationship Type="http://schemas.openxmlformats.org/officeDocument/2006/relationships/slide" Target="/ppt/slides/slide6.xml" Id="R195aff4fc4bc4c1e" /><Relationship Type="http://schemas.openxmlformats.org/officeDocument/2006/relationships/slide" Target="/ppt/slides/slide7.xml" Id="Rf1c5acb83736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7400090df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56372f71447b" /><Relationship Type="http://schemas.openxmlformats.org/officeDocument/2006/relationships/theme" Target="/ppt/slideMasters/theme/theme1.xml" Id="Ra9ded2062b5a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a56372f71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f6e2a51b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6b7083721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06badfe9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6406a5487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10a33a67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f68cfbc6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3357bf50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TORSHOV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TORSHOV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1 311 797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Selmers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anders@torshovregnskap.no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www.torshovregnskap.no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965 678 581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TORSHOV REGNSKAP AS</a:t>
            </a:r>
          </a:p>
        </p:txBody>
      </p:sp>
    </p:spTree>
  </p:cSld>
  <p:clrMapOvr>
    <a:masterClrMapping xmlns:a="http://schemas.openxmlformats.org/drawingml/2006/main"/>
  </p:clrMapOvr>
</p:sld>
</file>