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ac1ec611b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3ee6328174f19"/>
  </p:sldMasterIdLst>
  <p:sldIdLst>
    <p:sldId xmlns:r="http://schemas.openxmlformats.org/officeDocument/2006/relationships" id="256" r:id="R504b307dc2f942e6"/>
    <p:sldId xmlns:r="http://schemas.openxmlformats.org/officeDocument/2006/relationships" id="257" r:id="R3c3f65f9e0494088"/>
    <p:sldId xmlns:r="http://schemas.openxmlformats.org/officeDocument/2006/relationships" id="258" r:id="Rb9a0c6e3c1144f47"/>
    <p:sldId xmlns:r="http://schemas.openxmlformats.org/officeDocument/2006/relationships" id="259" r:id="R17040d76e98249d7"/>
    <p:sldId xmlns:r="http://schemas.openxmlformats.org/officeDocument/2006/relationships" id="260" r:id="Rbbe630afe53c410d"/>
    <p:sldId xmlns:r="http://schemas.openxmlformats.org/officeDocument/2006/relationships" id="261" r:id="Re23e25e72602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3ee6328174f19" /><Relationship Type="http://schemas.openxmlformats.org/officeDocument/2006/relationships/slide" Target="/ppt/slides/slide1.xml" Id="R504b307dc2f942e6" /><Relationship Type="http://schemas.openxmlformats.org/officeDocument/2006/relationships/slide" Target="/ppt/slides/slide2.xml" Id="R3c3f65f9e0494088" /><Relationship Type="http://schemas.openxmlformats.org/officeDocument/2006/relationships/slide" Target="/ppt/slides/slide3.xml" Id="Rb9a0c6e3c1144f47" /><Relationship Type="http://schemas.openxmlformats.org/officeDocument/2006/relationships/slide" Target="/ppt/slides/slide4.xml" Id="R17040d76e98249d7" /><Relationship Type="http://schemas.openxmlformats.org/officeDocument/2006/relationships/slide" Target="/ppt/slides/slide5.xml" Id="Rbbe630afe53c410d" /><Relationship Type="http://schemas.openxmlformats.org/officeDocument/2006/relationships/slide" Target="/ppt/slides/slide6.xml" Id="Re23e25e72602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e8c0864fb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01a3f08f45d8" /><Relationship Type="http://schemas.openxmlformats.org/officeDocument/2006/relationships/theme" Target="/ppt/slideMasters/theme/theme1.xml" Id="R0b1ccea4ef60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a01a3f08f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f4893a4a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a5597f5f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a0c530be7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c8d289ac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36842e5d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4e99aaf4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