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4787eb5b7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0825fb06346a0"/>
  </p:sldMasterIdLst>
  <p:sldIdLst>
    <p:sldId xmlns:r="http://schemas.openxmlformats.org/officeDocument/2006/relationships" id="256" r:id="R37a368c521aa413e"/>
    <p:sldId xmlns:r="http://schemas.openxmlformats.org/officeDocument/2006/relationships" id="257" r:id="R1f53545b555d4d73"/>
    <p:sldId xmlns:r="http://schemas.openxmlformats.org/officeDocument/2006/relationships" id="258" r:id="R496402e3560041b0"/>
    <p:sldId xmlns:r="http://schemas.openxmlformats.org/officeDocument/2006/relationships" id="259" r:id="R2ab5e675b9b54e99"/>
    <p:sldId xmlns:r="http://schemas.openxmlformats.org/officeDocument/2006/relationships" id="260" r:id="Re76404290789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0825fb06346a0" /><Relationship Type="http://schemas.openxmlformats.org/officeDocument/2006/relationships/slide" Target="/ppt/slides/slide1.xml" Id="R37a368c521aa413e" /><Relationship Type="http://schemas.openxmlformats.org/officeDocument/2006/relationships/slide" Target="/ppt/slides/slide2.xml" Id="R1f53545b555d4d73" /><Relationship Type="http://schemas.openxmlformats.org/officeDocument/2006/relationships/slide" Target="/ppt/slides/slide3.xml" Id="R496402e3560041b0" /><Relationship Type="http://schemas.openxmlformats.org/officeDocument/2006/relationships/slide" Target="/ppt/slides/slide4.xml" Id="R2ab5e675b9b54e99" /><Relationship Type="http://schemas.openxmlformats.org/officeDocument/2006/relationships/slide" Target="/ppt/slides/slide5.xml" Id="Re76404290789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a2e941f19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b2a5ad2f41a3" /><Relationship Type="http://schemas.openxmlformats.org/officeDocument/2006/relationships/theme" Target="/ppt/slideMasters/theme/theme1.xml" Id="R0c48217b03f8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0b2a5ad2f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0963f555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0a34e8cc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75a1c179a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69fbb980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7df9dbc4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