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a68a42056b4f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373ec953b04441"/>
  </p:sldMasterIdLst>
  <p:sldIdLst>
    <p:sldId xmlns:r="http://schemas.openxmlformats.org/officeDocument/2006/relationships" id="256" r:id="R8c9c0c681c44489a"/>
    <p:sldId xmlns:r="http://schemas.openxmlformats.org/officeDocument/2006/relationships" id="257" r:id="R624777a8db0d4f6d"/>
    <p:sldId xmlns:r="http://schemas.openxmlformats.org/officeDocument/2006/relationships" id="258" r:id="R36a1351ba42348a8"/>
    <p:sldId xmlns:r="http://schemas.openxmlformats.org/officeDocument/2006/relationships" id="259" r:id="R48661d260d7845fc"/>
    <p:sldId xmlns:r="http://schemas.openxmlformats.org/officeDocument/2006/relationships" id="260" r:id="R3cb2ea8afafe4950"/>
    <p:sldId xmlns:r="http://schemas.openxmlformats.org/officeDocument/2006/relationships" id="261" r:id="R6cbb95b1d7d24051"/>
    <p:sldId xmlns:r="http://schemas.openxmlformats.org/officeDocument/2006/relationships" id="262" r:id="Rae9ac6e90d334e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373ec953b04441" /><Relationship Type="http://schemas.openxmlformats.org/officeDocument/2006/relationships/slide" Target="/ppt/slides/slide1.xml" Id="R8c9c0c681c44489a" /><Relationship Type="http://schemas.openxmlformats.org/officeDocument/2006/relationships/slide" Target="/ppt/slides/slide2.xml" Id="R624777a8db0d4f6d" /><Relationship Type="http://schemas.openxmlformats.org/officeDocument/2006/relationships/slide" Target="/ppt/slides/slide3.xml" Id="R36a1351ba42348a8" /><Relationship Type="http://schemas.openxmlformats.org/officeDocument/2006/relationships/slide" Target="/ppt/slides/slide4.xml" Id="R48661d260d7845fc" /><Relationship Type="http://schemas.openxmlformats.org/officeDocument/2006/relationships/slide" Target="/ppt/slides/slide5.xml" Id="R3cb2ea8afafe4950" /><Relationship Type="http://schemas.openxmlformats.org/officeDocument/2006/relationships/slide" Target="/ppt/slides/slide6.xml" Id="R6cbb95b1d7d24051" /><Relationship Type="http://schemas.openxmlformats.org/officeDocument/2006/relationships/slide" Target="/ppt/slides/slide7.xml" Id="Rae9ac6e90d334e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730fc682ed49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e093938eb464c" /><Relationship Type="http://schemas.openxmlformats.org/officeDocument/2006/relationships/theme" Target="/ppt/slideMasters/theme/theme1.xml" Id="R548fdcbc05cc4c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be093938eb46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d5d2d611a4b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e69ba7e0043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6736f30974e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110ca741548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577f32aa248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49627cc984d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fddbb531244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RAKON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RAKON EIENDOM AS ble etablert [år] og holder til i Jakobsli.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1 230 115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36 044 658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36 048 770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AARSTEIN GRETHE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AARSTEIN HILDEGUNN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MARITA  –  22,0 %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Stokkåsen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7059 Jakobsli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84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haarstein@hotmail.com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965 734 236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