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31f4ccc3e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d28e8529c42e5"/>
  </p:sldMasterIdLst>
  <p:sldIdLst>
    <p:sldId xmlns:r="http://schemas.openxmlformats.org/officeDocument/2006/relationships" id="256" r:id="R20a00240cc494bad"/>
    <p:sldId xmlns:r="http://schemas.openxmlformats.org/officeDocument/2006/relationships" id="257" r:id="R1a8d8c6fb95947ad"/>
    <p:sldId xmlns:r="http://schemas.openxmlformats.org/officeDocument/2006/relationships" id="258" r:id="R5e1f5224627d4700"/>
    <p:sldId xmlns:r="http://schemas.openxmlformats.org/officeDocument/2006/relationships" id="259" r:id="R949f7eda1d744fa0"/>
    <p:sldId xmlns:r="http://schemas.openxmlformats.org/officeDocument/2006/relationships" id="260" r:id="R771e32df2d194f81"/>
    <p:sldId xmlns:r="http://schemas.openxmlformats.org/officeDocument/2006/relationships" id="261" r:id="Ra69e94d873214258"/>
    <p:sldId xmlns:r="http://schemas.openxmlformats.org/officeDocument/2006/relationships" id="262" r:id="R24047dcb2f3e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d28e8529c42e5" /><Relationship Type="http://schemas.openxmlformats.org/officeDocument/2006/relationships/slide" Target="/ppt/slides/slide1.xml" Id="R20a00240cc494bad" /><Relationship Type="http://schemas.openxmlformats.org/officeDocument/2006/relationships/slide" Target="/ppt/slides/slide2.xml" Id="R1a8d8c6fb95947ad" /><Relationship Type="http://schemas.openxmlformats.org/officeDocument/2006/relationships/slide" Target="/ppt/slides/slide3.xml" Id="R5e1f5224627d4700" /><Relationship Type="http://schemas.openxmlformats.org/officeDocument/2006/relationships/slide" Target="/ppt/slides/slide4.xml" Id="R949f7eda1d744fa0" /><Relationship Type="http://schemas.openxmlformats.org/officeDocument/2006/relationships/slide" Target="/ppt/slides/slide5.xml" Id="R771e32df2d194f81" /><Relationship Type="http://schemas.openxmlformats.org/officeDocument/2006/relationships/slide" Target="/ppt/slides/slide6.xml" Id="Ra69e94d873214258" /><Relationship Type="http://schemas.openxmlformats.org/officeDocument/2006/relationships/slide" Target="/ppt/slides/slide7.xml" Id="R24047dcb2f3e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186845207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268cdeffe46c6" /><Relationship Type="http://schemas.openxmlformats.org/officeDocument/2006/relationships/theme" Target="/ppt/slideMasters/theme/theme1.xml" Id="R2c0aeda5b4b1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268cdeffe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7ead0953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17b2f314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15b1e396f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c59180c5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3842ee155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daed7183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7a5d24ed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VAABENHUSET NYGÅRD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VAABENHUSET NYGÅRD AS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19 395 836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AXEL SEEBERG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Stasjonssvingen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77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965 747 206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