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f4badb3204f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b5d0d292649bd"/>
  </p:sldMasterIdLst>
  <p:sldIdLst>
    <p:sldId xmlns:r="http://schemas.openxmlformats.org/officeDocument/2006/relationships" id="256" r:id="Rcd00cebeb1aa497a"/>
    <p:sldId xmlns:r="http://schemas.openxmlformats.org/officeDocument/2006/relationships" id="257" r:id="R1f908988b2ac4a1a"/>
    <p:sldId xmlns:r="http://schemas.openxmlformats.org/officeDocument/2006/relationships" id="258" r:id="Re19addc2e463416c"/>
    <p:sldId xmlns:r="http://schemas.openxmlformats.org/officeDocument/2006/relationships" id="259" r:id="R4107eb786ced41eb"/>
    <p:sldId xmlns:r="http://schemas.openxmlformats.org/officeDocument/2006/relationships" id="260" r:id="R8a43203e1cb1413d"/>
    <p:sldId xmlns:r="http://schemas.openxmlformats.org/officeDocument/2006/relationships" id="261" r:id="R03bee173953b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b5d0d292649bd" /><Relationship Type="http://schemas.openxmlformats.org/officeDocument/2006/relationships/slide" Target="/ppt/slides/slide1.xml" Id="Rcd00cebeb1aa497a" /><Relationship Type="http://schemas.openxmlformats.org/officeDocument/2006/relationships/slide" Target="/ppt/slides/slide2.xml" Id="R1f908988b2ac4a1a" /><Relationship Type="http://schemas.openxmlformats.org/officeDocument/2006/relationships/slide" Target="/ppt/slides/slide3.xml" Id="Re19addc2e463416c" /><Relationship Type="http://schemas.openxmlformats.org/officeDocument/2006/relationships/slide" Target="/ppt/slides/slide4.xml" Id="R4107eb786ced41eb" /><Relationship Type="http://schemas.openxmlformats.org/officeDocument/2006/relationships/slide" Target="/ppt/slides/slide5.xml" Id="R8a43203e1cb1413d" /><Relationship Type="http://schemas.openxmlformats.org/officeDocument/2006/relationships/slide" Target="/ppt/slides/slide6.xml" Id="R03bee173953b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3b16cd00e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83e8399b34f7a" /><Relationship Type="http://schemas.openxmlformats.org/officeDocument/2006/relationships/theme" Target="/ppt/slideMasters/theme/theme1.xml" Id="Rc1e0a2c32afa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83e8399b34f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471f9933840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b8e8e0214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7f7263a08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b95a060e94b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bf8d3a519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839f7b122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BLUEFIELD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Dahl, Inkognitogata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965 835 334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