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d1e9259f3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76ce1170e4fad"/>
  </p:sldMasterIdLst>
  <p:sldIdLst>
    <p:sldId xmlns:r="http://schemas.openxmlformats.org/officeDocument/2006/relationships" id="256" r:id="R0a9e7e3baa3848f8"/>
    <p:sldId xmlns:r="http://schemas.openxmlformats.org/officeDocument/2006/relationships" id="257" r:id="R2272260dcc734fbd"/>
    <p:sldId xmlns:r="http://schemas.openxmlformats.org/officeDocument/2006/relationships" id="258" r:id="R3a1450053a224275"/>
    <p:sldId xmlns:r="http://schemas.openxmlformats.org/officeDocument/2006/relationships" id="259" r:id="Rb815d15256234cec"/>
    <p:sldId xmlns:r="http://schemas.openxmlformats.org/officeDocument/2006/relationships" id="260" r:id="R3207f95a69624eab"/>
    <p:sldId xmlns:r="http://schemas.openxmlformats.org/officeDocument/2006/relationships" id="261" r:id="R7ad6b23846b94074"/>
    <p:sldId xmlns:r="http://schemas.openxmlformats.org/officeDocument/2006/relationships" id="262" r:id="R4b456d41332d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76ce1170e4fad" /><Relationship Type="http://schemas.openxmlformats.org/officeDocument/2006/relationships/slide" Target="/ppt/slides/slide1.xml" Id="R0a9e7e3baa3848f8" /><Relationship Type="http://schemas.openxmlformats.org/officeDocument/2006/relationships/slide" Target="/ppt/slides/slide2.xml" Id="R2272260dcc734fbd" /><Relationship Type="http://schemas.openxmlformats.org/officeDocument/2006/relationships/slide" Target="/ppt/slides/slide3.xml" Id="R3a1450053a224275" /><Relationship Type="http://schemas.openxmlformats.org/officeDocument/2006/relationships/slide" Target="/ppt/slides/slide4.xml" Id="Rb815d15256234cec" /><Relationship Type="http://schemas.openxmlformats.org/officeDocument/2006/relationships/slide" Target="/ppt/slides/slide5.xml" Id="R3207f95a69624eab" /><Relationship Type="http://schemas.openxmlformats.org/officeDocument/2006/relationships/slide" Target="/ppt/slides/slide6.xml" Id="R7ad6b23846b94074" /><Relationship Type="http://schemas.openxmlformats.org/officeDocument/2006/relationships/slide" Target="/ppt/slides/slide7.xml" Id="R4b456d41332d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bf7a2a770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85d319574d0b" /><Relationship Type="http://schemas.openxmlformats.org/officeDocument/2006/relationships/theme" Target="/ppt/slideMasters/theme/theme1.xml" Id="R145282ae83e9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785d31957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cefd7321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12731934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b48e4015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388d9a7a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d8cecea0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f1717d4f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37c7b595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BLUEFIELD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BLUEFIELD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−860 448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21 251 476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22 839 835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Dahl, Inkognitogata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965 835 334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BLUEFIELD AS</a:t>
            </a:r>
          </a:p>
        </p:txBody>
      </p:sp>
    </p:spTree>
  </p:cSld>
  <p:clrMapOvr>
    <a:masterClrMapping xmlns:a="http://schemas.openxmlformats.org/drawingml/2006/main"/>
  </p:clrMapOvr>
</p:sld>
</file>