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c410df34d749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e424c82f4d4ef9"/>
  </p:sldMasterIdLst>
  <p:sldIdLst>
    <p:sldId xmlns:r="http://schemas.openxmlformats.org/officeDocument/2006/relationships" id="256" r:id="Rcbc76e64f2fd4597"/>
    <p:sldId xmlns:r="http://schemas.openxmlformats.org/officeDocument/2006/relationships" id="257" r:id="R7ce8240821144409"/>
    <p:sldId xmlns:r="http://schemas.openxmlformats.org/officeDocument/2006/relationships" id="258" r:id="R3252cf2fad8a4eb1"/>
    <p:sldId xmlns:r="http://schemas.openxmlformats.org/officeDocument/2006/relationships" id="259" r:id="R249afd41adf94da1"/>
    <p:sldId xmlns:r="http://schemas.openxmlformats.org/officeDocument/2006/relationships" id="260" r:id="Rca7a1bacb4364dab"/>
    <p:sldId xmlns:r="http://schemas.openxmlformats.org/officeDocument/2006/relationships" id="261" r:id="R9da7a11f6415486c"/>
    <p:sldId xmlns:r="http://schemas.openxmlformats.org/officeDocument/2006/relationships" id="262" r:id="Ree5312d729524f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e424c82f4d4ef9" /><Relationship Type="http://schemas.openxmlformats.org/officeDocument/2006/relationships/slide" Target="/ppt/slides/slide1.xml" Id="Rcbc76e64f2fd4597" /><Relationship Type="http://schemas.openxmlformats.org/officeDocument/2006/relationships/slide" Target="/ppt/slides/slide2.xml" Id="R7ce8240821144409" /><Relationship Type="http://schemas.openxmlformats.org/officeDocument/2006/relationships/slide" Target="/ppt/slides/slide3.xml" Id="R3252cf2fad8a4eb1" /><Relationship Type="http://schemas.openxmlformats.org/officeDocument/2006/relationships/slide" Target="/ppt/slides/slide4.xml" Id="R249afd41adf94da1" /><Relationship Type="http://schemas.openxmlformats.org/officeDocument/2006/relationships/slide" Target="/ppt/slides/slide5.xml" Id="Rca7a1bacb4364dab" /><Relationship Type="http://schemas.openxmlformats.org/officeDocument/2006/relationships/slide" Target="/ppt/slides/slide6.xml" Id="R9da7a11f6415486c" /><Relationship Type="http://schemas.openxmlformats.org/officeDocument/2006/relationships/slide" Target="/ppt/slides/slide7.xml" Id="Ree5312d729524f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e04a8b35040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ae5cde7614786" /><Relationship Type="http://schemas.openxmlformats.org/officeDocument/2006/relationships/theme" Target="/ppt/slideMasters/theme/theme1.xml" Id="R98f4526fb8514a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9ae5cde76147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4b7e8c3744c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3e2640fdf4d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f7c5bc3d444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853811acf49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a5a04c3b249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5178d85ff43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4f2c11d5247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CONTAINERSERVICE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CONTAINERSERVICE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25 162 327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−421 541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−1 578 372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−3 406 682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5 847 058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SAM SØRENSEN  –  82,6 %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WILLIAM SØRENSEN  –  17,4 %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19 23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965 845 100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