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07a06678a441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63844417eb43ef"/>
  </p:sldMasterIdLst>
  <p:sldIdLst>
    <p:sldId xmlns:r="http://schemas.openxmlformats.org/officeDocument/2006/relationships" id="256" r:id="R9caeb3f32d034810"/>
    <p:sldId xmlns:r="http://schemas.openxmlformats.org/officeDocument/2006/relationships" id="257" r:id="R1b8e08394dd54c73"/>
    <p:sldId xmlns:r="http://schemas.openxmlformats.org/officeDocument/2006/relationships" id="258" r:id="R3a1e2797508447b8"/>
    <p:sldId xmlns:r="http://schemas.openxmlformats.org/officeDocument/2006/relationships" id="259" r:id="Rf0619602a1cc4c12"/>
    <p:sldId xmlns:r="http://schemas.openxmlformats.org/officeDocument/2006/relationships" id="260" r:id="Rac912805d3f745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63844417eb43ef" /><Relationship Type="http://schemas.openxmlformats.org/officeDocument/2006/relationships/slide" Target="/ppt/slides/slide1.xml" Id="R9caeb3f32d034810" /><Relationship Type="http://schemas.openxmlformats.org/officeDocument/2006/relationships/slide" Target="/ppt/slides/slide2.xml" Id="R1b8e08394dd54c73" /><Relationship Type="http://schemas.openxmlformats.org/officeDocument/2006/relationships/slide" Target="/ppt/slides/slide3.xml" Id="R3a1e2797508447b8" /><Relationship Type="http://schemas.openxmlformats.org/officeDocument/2006/relationships/slide" Target="/ppt/slides/slide4.xml" Id="Rf0619602a1cc4c12" /><Relationship Type="http://schemas.openxmlformats.org/officeDocument/2006/relationships/slide" Target="/ppt/slides/slide5.xml" Id="Rac912805d3f745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1c105e902c48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daa82b60e4c73" /><Relationship Type="http://schemas.openxmlformats.org/officeDocument/2006/relationships/theme" Target="/ppt/slideMasters/theme/theme1.xml" Id="R0eb45fc6eb024b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cdaa82b60e4c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f3feb63b84f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4cf967eb145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e9d78c20442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9ec3546654a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3ec955e914a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MORDT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MORDT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965 995 021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MORDT INVEST AS</a:t>
            </a:r>
          </a:p>
        </p:txBody>
      </p:sp>
    </p:spTree>
  </p:cSld>
  <p:clrMapOvr>
    <a:masterClrMapping xmlns:a="http://schemas.openxmlformats.org/drawingml/2006/main"/>
  </p:clrMapOvr>
</p:sld>
</file>