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aa4ecb4f374e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ca2d77b1df4faa"/>
  </p:sldMasterIdLst>
  <p:sldIdLst>
    <p:sldId xmlns:r="http://schemas.openxmlformats.org/officeDocument/2006/relationships" id="256" r:id="Ra1284ff30bbe4b11"/>
    <p:sldId xmlns:r="http://schemas.openxmlformats.org/officeDocument/2006/relationships" id="257" r:id="Ra956cfd70e894937"/>
    <p:sldId xmlns:r="http://schemas.openxmlformats.org/officeDocument/2006/relationships" id="258" r:id="R9c5cbdd42f434607"/>
    <p:sldId xmlns:r="http://schemas.openxmlformats.org/officeDocument/2006/relationships" id="259" r:id="R8025a9ccabbb400d"/>
    <p:sldId xmlns:r="http://schemas.openxmlformats.org/officeDocument/2006/relationships" id="260" r:id="Rf53b2c6063bc4d16"/>
    <p:sldId xmlns:r="http://schemas.openxmlformats.org/officeDocument/2006/relationships" id="261" r:id="R10a50ea9e1234307"/>
    <p:sldId xmlns:r="http://schemas.openxmlformats.org/officeDocument/2006/relationships" id="262" r:id="R3c8cb696df3046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ca2d77b1df4faa" /><Relationship Type="http://schemas.openxmlformats.org/officeDocument/2006/relationships/slide" Target="/ppt/slides/slide1.xml" Id="Ra1284ff30bbe4b11" /><Relationship Type="http://schemas.openxmlformats.org/officeDocument/2006/relationships/slide" Target="/ppt/slides/slide2.xml" Id="Ra956cfd70e894937" /><Relationship Type="http://schemas.openxmlformats.org/officeDocument/2006/relationships/slide" Target="/ppt/slides/slide3.xml" Id="R9c5cbdd42f434607" /><Relationship Type="http://schemas.openxmlformats.org/officeDocument/2006/relationships/slide" Target="/ppt/slides/slide4.xml" Id="R8025a9ccabbb400d" /><Relationship Type="http://schemas.openxmlformats.org/officeDocument/2006/relationships/slide" Target="/ppt/slides/slide5.xml" Id="Rf53b2c6063bc4d16" /><Relationship Type="http://schemas.openxmlformats.org/officeDocument/2006/relationships/slide" Target="/ppt/slides/slide6.xml" Id="R10a50ea9e1234307" /><Relationship Type="http://schemas.openxmlformats.org/officeDocument/2006/relationships/slide" Target="/ppt/slides/slide7.xml" Id="R3c8cb696df3046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06c9211ae42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84e9e9ae041e3" /><Relationship Type="http://schemas.openxmlformats.org/officeDocument/2006/relationships/theme" Target="/ppt/slideMasters/theme/theme1.xml" Id="R77e222412fba4e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884e9e9ae041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f03b755024f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8ac453aa340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e0c5507e944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fbb4c73c540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c4c3736644e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b64d8465e49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310ea51094e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FISKETJØN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FISKETJØN AS ble etablert [år] og holder til i Suldalsosen.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8 675 027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437 283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7 165 696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8 864 222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FISKETJØN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FISKETJØN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FISKETJØN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FISKETJØN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Olasmoen, Suldalsvegen 1574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4237 Suldalsosen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79 91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of.as@suldal.com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966 024 607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