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e6a22b3bdb46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aaa2866d8e4a68"/>
  </p:sldMasterIdLst>
  <p:sldIdLst>
    <p:sldId xmlns:r="http://schemas.openxmlformats.org/officeDocument/2006/relationships" id="256" r:id="Rb632ebb3d4a94173"/>
    <p:sldId xmlns:r="http://schemas.openxmlformats.org/officeDocument/2006/relationships" id="257" r:id="R8282a53f3da04144"/>
    <p:sldId xmlns:r="http://schemas.openxmlformats.org/officeDocument/2006/relationships" id="258" r:id="R4d90f9bcb4a84daf"/>
    <p:sldId xmlns:r="http://schemas.openxmlformats.org/officeDocument/2006/relationships" id="259" r:id="Re848c224fa124c83"/>
    <p:sldId xmlns:r="http://schemas.openxmlformats.org/officeDocument/2006/relationships" id="260" r:id="R6ac26079e21749a5"/>
    <p:sldId xmlns:r="http://schemas.openxmlformats.org/officeDocument/2006/relationships" id="261" r:id="Rc753acc4e14f4455"/>
    <p:sldId xmlns:r="http://schemas.openxmlformats.org/officeDocument/2006/relationships" id="262" r:id="R134671437c984c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aaa2866d8e4a68" /><Relationship Type="http://schemas.openxmlformats.org/officeDocument/2006/relationships/slide" Target="/ppt/slides/slide1.xml" Id="Rb632ebb3d4a94173" /><Relationship Type="http://schemas.openxmlformats.org/officeDocument/2006/relationships/slide" Target="/ppt/slides/slide2.xml" Id="R8282a53f3da04144" /><Relationship Type="http://schemas.openxmlformats.org/officeDocument/2006/relationships/slide" Target="/ppt/slides/slide3.xml" Id="R4d90f9bcb4a84daf" /><Relationship Type="http://schemas.openxmlformats.org/officeDocument/2006/relationships/slide" Target="/ppt/slides/slide4.xml" Id="Re848c224fa124c83" /><Relationship Type="http://schemas.openxmlformats.org/officeDocument/2006/relationships/slide" Target="/ppt/slides/slide5.xml" Id="R6ac26079e21749a5" /><Relationship Type="http://schemas.openxmlformats.org/officeDocument/2006/relationships/slide" Target="/ppt/slides/slide6.xml" Id="Rc753acc4e14f4455" /><Relationship Type="http://schemas.openxmlformats.org/officeDocument/2006/relationships/slide" Target="/ppt/slides/slide7.xml" Id="R134671437c984c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3f1f84a76848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1c6259cc246fe" /><Relationship Type="http://schemas.openxmlformats.org/officeDocument/2006/relationships/theme" Target="/ppt/slideMasters/theme/theme1.xml" Id="R68f0651adcf14d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91c6259cc246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ed6259c5e47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517a3958b948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99b078eaa47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a11d46aec4b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17807a86d844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ed9586f9144e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2e6969af941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SOLON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SOLON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−5 319 000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−208 576 000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2 465 557 000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2 523 478 000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SOLON EIENDOM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Hammersborg torg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66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www.soloneiendom.no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966 033 967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SOLON EIENDOM AS</a:t>
            </a:r>
          </a:p>
        </p:txBody>
      </p:sp>
    </p:spTree>
  </p:cSld>
  <p:clrMapOvr>
    <a:masterClrMapping xmlns:a="http://schemas.openxmlformats.org/drawingml/2006/main"/>
  </p:clrMapOvr>
</p:sld>
</file>