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a74a1b59e043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c16bf007c64041"/>
  </p:sldMasterIdLst>
  <p:sldIdLst>
    <p:sldId xmlns:r="http://schemas.openxmlformats.org/officeDocument/2006/relationships" id="256" r:id="R6c3d9162428249fd"/>
    <p:sldId xmlns:r="http://schemas.openxmlformats.org/officeDocument/2006/relationships" id="257" r:id="Rf14d5ed37626480b"/>
    <p:sldId xmlns:r="http://schemas.openxmlformats.org/officeDocument/2006/relationships" id="258" r:id="R1cf14108859e4c26"/>
    <p:sldId xmlns:r="http://schemas.openxmlformats.org/officeDocument/2006/relationships" id="259" r:id="Ra53d0835f3494a17"/>
    <p:sldId xmlns:r="http://schemas.openxmlformats.org/officeDocument/2006/relationships" id="260" r:id="Rffc6f6c3fa0a4f54"/>
    <p:sldId xmlns:r="http://schemas.openxmlformats.org/officeDocument/2006/relationships" id="261" r:id="Ra89686fd62a842e3"/>
    <p:sldId xmlns:r="http://schemas.openxmlformats.org/officeDocument/2006/relationships" id="262" r:id="Rd0f074cf8ec74f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c16bf007c64041" /><Relationship Type="http://schemas.openxmlformats.org/officeDocument/2006/relationships/slide" Target="/ppt/slides/slide1.xml" Id="R6c3d9162428249fd" /><Relationship Type="http://schemas.openxmlformats.org/officeDocument/2006/relationships/slide" Target="/ppt/slides/slide2.xml" Id="Rf14d5ed37626480b" /><Relationship Type="http://schemas.openxmlformats.org/officeDocument/2006/relationships/slide" Target="/ppt/slides/slide3.xml" Id="R1cf14108859e4c26" /><Relationship Type="http://schemas.openxmlformats.org/officeDocument/2006/relationships/slide" Target="/ppt/slides/slide4.xml" Id="Ra53d0835f3494a17" /><Relationship Type="http://schemas.openxmlformats.org/officeDocument/2006/relationships/slide" Target="/ppt/slides/slide5.xml" Id="Rffc6f6c3fa0a4f54" /><Relationship Type="http://schemas.openxmlformats.org/officeDocument/2006/relationships/slide" Target="/ppt/slides/slide6.xml" Id="Ra89686fd62a842e3" /><Relationship Type="http://schemas.openxmlformats.org/officeDocument/2006/relationships/slide" Target="/ppt/slides/slide7.xml" Id="Rd0f074cf8ec74f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397d7c7e1d4b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93c3a437d4037" /><Relationship Type="http://schemas.openxmlformats.org/officeDocument/2006/relationships/theme" Target="/ppt/slideMasters/theme/theme1.xml" Id="R5405bc85613340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493c3a437d40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bde2a01dd40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9f15153b64d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306a5d1154c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cf242b9fa449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294fb126543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be390110844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c0406916df4a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FLATHEGNA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FLATHEGNA AS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525 495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94 066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306 971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7 454 217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7 713 398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LURAAS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 Eydes gate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14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966 105 607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FLATHEGNA AS</a:t>
            </a:r>
          </a:p>
        </p:txBody>
      </p:sp>
    </p:spTree>
  </p:cSld>
  <p:clrMapOvr>
    <a:masterClrMapping xmlns:a="http://schemas.openxmlformats.org/drawingml/2006/main"/>
  </p:clrMapOvr>
</p:sld>
</file>