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1ec2f0207a41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98b40fb6b64020"/>
  </p:sldMasterIdLst>
  <p:sldIdLst>
    <p:sldId xmlns:r="http://schemas.openxmlformats.org/officeDocument/2006/relationships" id="256" r:id="R690e1d9c4cfb43f5"/>
    <p:sldId xmlns:r="http://schemas.openxmlformats.org/officeDocument/2006/relationships" id="257" r:id="Rec83465f76214335"/>
    <p:sldId xmlns:r="http://schemas.openxmlformats.org/officeDocument/2006/relationships" id="258" r:id="R446b72661180400a"/>
    <p:sldId xmlns:r="http://schemas.openxmlformats.org/officeDocument/2006/relationships" id="259" r:id="Rb2afc1bd4e3f406b"/>
    <p:sldId xmlns:r="http://schemas.openxmlformats.org/officeDocument/2006/relationships" id="260" r:id="Rce907abff32243e7"/>
    <p:sldId xmlns:r="http://schemas.openxmlformats.org/officeDocument/2006/relationships" id="261" r:id="R7e73ea973f594557"/>
    <p:sldId xmlns:r="http://schemas.openxmlformats.org/officeDocument/2006/relationships" id="262" r:id="Rb25fae86f71644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8b40fb6b64020" /><Relationship Type="http://schemas.openxmlformats.org/officeDocument/2006/relationships/slide" Target="/ppt/slides/slide1.xml" Id="R690e1d9c4cfb43f5" /><Relationship Type="http://schemas.openxmlformats.org/officeDocument/2006/relationships/slide" Target="/ppt/slides/slide2.xml" Id="Rec83465f76214335" /><Relationship Type="http://schemas.openxmlformats.org/officeDocument/2006/relationships/slide" Target="/ppt/slides/slide3.xml" Id="R446b72661180400a" /><Relationship Type="http://schemas.openxmlformats.org/officeDocument/2006/relationships/slide" Target="/ppt/slides/slide4.xml" Id="Rb2afc1bd4e3f406b" /><Relationship Type="http://schemas.openxmlformats.org/officeDocument/2006/relationships/slide" Target="/ppt/slides/slide5.xml" Id="Rce907abff32243e7" /><Relationship Type="http://schemas.openxmlformats.org/officeDocument/2006/relationships/slide" Target="/ppt/slides/slide6.xml" Id="R7e73ea973f594557" /><Relationship Type="http://schemas.openxmlformats.org/officeDocument/2006/relationships/slide" Target="/ppt/slides/slide7.xml" Id="Rb25fae86f71644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a9f9ea69d4c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b5bd52d2e459d" /><Relationship Type="http://schemas.openxmlformats.org/officeDocument/2006/relationships/theme" Target="/ppt/slideMasters/theme/theme1.xml" Id="Reb6a84c409ac49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db5bd52d2e45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bd13f125947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64a9f192b4c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4249dd28049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520b3f0934e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3c7b93be745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b1b6576bc40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7d4e08eaa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BILCO HØNEFOSS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BILCO HØNEFOSS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BILCO HØNEFOSS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BILCO HØNEFOSS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BILCO HØNEFOSS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BILCO HØNEFOSS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28 134 476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−425 323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−824 313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5 201 186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BILCO HØNEFOSS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ERIK SKOTLAND  –  38,3 %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BLADT HAGEN  –  38,3 %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CAROLIUS STRØM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RUSTE HINNA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SIMENSEN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BILCO HØNEFOSS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Asbjørnsens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3513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05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966 109 327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BILCO HØNEFOSS AS</a:t>
            </a:r>
          </a:p>
        </p:txBody>
      </p:sp>
    </p:spTree>
  </p:cSld>
  <p:clrMapOvr>
    <a:masterClrMapping xmlns:a="http://schemas.openxmlformats.org/drawingml/2006/main"/>
  </p:clrMapOvr>
</p:sld>
</file>