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997301a5c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68aef4acc4c64"/>
  </p:sldMasterIdLst>
  <p:sldIdLst>
    <p:sldId xmlns:r="http://schemas.openxmlformats.org/officeDocument/2006/relationships" id="256" r:id="R1b647a97bb1f4db2"/>
    <p:sldId xmlns:r="http://schemas.openxmlformats.org/officeDocument/2006/relationships" id="257" r:id="R47d3de874e894c1d"/>
    <p:sldId xmlns:r="http://schemas.openxmlformats.org/officeDocument/2006/relationships" id="258" r:id="R55f26527f5c84490"/>
    <p:sldId xmlns:r="http://schemas.openxmlformats.org/officeDocument/2006/relationships" id="259" r:id="R58cd6f50ec0d41b1"/>
    <p:sldId xmlns:r="http://schemas.openxmlformats.org/officeDocument/2006/relationships" id="260" r:id="R7fd24506da7f4597"/>
    <p:sldId xmlns:r="http://schemas.openxmlformats.org/officeDocument/2006/relationships" id="261" r:id="R870c329a43334934"/>
    <p:sldId xmlns:r="http://schemas.openxmlformats.org/officeDocument/2006/relationships" id="262" r:id="R6e5ebeb56ff4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68aef4acc4c64" /><Relationship Type="http://schemas.openxmlformats.org/officeDocument/2006/relationships/slide" Target="/ppt/slides/slide1.xml" Id="R1b647a97bb1f4db2" /><Relationship Type="http://schemas.openxmlformats.org/officeDocument/2006/relationships/slide" Target="/ppt/slides/slide2.xml" Id="R47d3de874e894c1d" /><Relationship Type="http://schemas.openxmlformats.org/officeDocument/2006/relationships/slide" Target="/ppt/slides/slide3.xml" Id="R55f26527f5c84490" /><Relationship Type="http://schemas.openxmlformats.org/officeDocument/2006/relationships/slide" Target="/ppt/slides/slide4.xml" Id="R58cd6f50ec0d41b1" /><Relationship Type="http://schemas.openxmlformats.org/officeDocument/2006/relationships/slide" Target="/ppt/slides/slide5.xml" Id="R7fd24506da7f4597" /><Relationship Type="http://schemas.openxmlformats.org/officeDocument/2006/relationships/slide" Target="/ppt/slides/slide6.xml" Id="R870c329a43334934" /><Relationship Type="http://schemas.openxmlformats.org/officeDocument/2006/relationships/slide" Target="/ppt/slides/slide7.xml" Id="R6e5ebeb56ff4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588b36c1d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3a81158c4ecd" /><Relationship Type="http://schemas.openxmlformats.org/officeDocument/2006/relationships/theme" Target="/ppt/slideMasters/theme/theme1.xml" Id="Rb0c4b0e1a83d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03a81158c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9385554f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76b8ac2df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5d410522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5464e4560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e4d665e3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26691fa2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1b6c0570b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 KRISTISETER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7 477 328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54 462 830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67 897 658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FINN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MARTIN ANDRE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LIV KARIN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18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966 199 695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