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348e486beb40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93d281342c47d0"/>
  </p:sldMasterIdLst>
  <p:sldIdLst>
    <p:sldId xmlns:r="http://schemas.openxmlformats.org/officeDocument/2006/relationships" id="256" r:id="Rb3d474d96d8b4815"/>
    <p:sldId xmlns:r="http://schemas.openxmlformats.org/officeDocument/2006/relationships" id="257" r:id="R1dab7a1c3cf749be"/>
    <p:sldId xmlns:r="http://schemas.openxmlformats.org/officeDocument/2006/relationships" id="258" r:id="Rcadc0ef280f341b8"/>
    <p:sldId xmlns:r="http://schemas.openxmlformats.org/officeDocument/2006/relationships" id="259" r:id="R1c915b65f8dd4e27"/>
    <p:sldId xmlns:r="http://schemas.openxmlformats.org/officeDocument/2006/relationships" id="260" r:id="Rdd20857ceaea45fe"/>
    <p:sldId xmlns:r="http://schemas.openxmlformats.org/officeDocument/2006/relationships" id="261" r:id="R4d1558a4f4a0477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93d281342c47d0" /><Relationship Type="http://schemas.openxmlformats.org/officeDocument/2006/relationships/slide" Target="/ppt/slides/slide1.xml" Id="Rb3d474d96d8b4815" /><Relationship Type="http://schemas.openxmlformats.org/officeDocument/2006/relationships/slide" Target="/ppt/slides/slide2.xml" Id="R1dab7a1c3cf749be" /><Relationship Type="http://schemas.openxmlformats.org/officeDocument/2006/relationships/slide" Target="/ppt/slides/slide3.xml" Id="Rcadc0ef280f341b8" /><Relationship Type="http://schemas.openxmlformats.org/officeDocument/2006/relationships/slide" Target="/ppt/slides/slide4.xml" Id="R1c915b65f8dd4e27" /><Relationship Type="http://schemas.openxmlformats.org/officeDocument/2006/relationships/slide" Target="/ppt/slides/slide5.xml" Id="Rdd20857ceaea45fe" /><Relationship Type="http://schemas.openxmlformats.org/officeDocument/2006/relationships/slide" Target="/ppt/slides/slide6.xml" Id="R4d1558a4f4a0477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8d2175deb742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5c2f31345347e5" /><Relationship Type="http://schemas.openxmlformats.org/officeDocument/2006/relationships/theme" Target="/ppt/slideMasters/theme/theme1.xml" Id="R52f0767360814d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5c2f31345347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02b1acccc44d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5d5471198f4f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1b0531a04d48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d0ab0c143a42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80dfff12de4e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40e10d86d348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 EVENSEN BYGGEVARER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 EVENSEN BYGGEVARER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 EVENSEN BYGGEVARER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 EVENSEN BYGGEVARER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 EVENSEN BYGGEVARER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 EVENSEN BYGGEVARER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EVENSEN KNUT IVAR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BOLSTAD INGER ANNE  –  30,7 %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EVENSEN MARGRETHE LØFTEN  –  30,7 %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EDVARDSEN ARNE THEODOR  –  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PEDERSEN GUNNLAUG HARRIET  –  2,8 %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 EVENSEN BYGGEVARER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966 215 321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 EVENSEN BYGGEVARER AS</a:t>
            </a:r>
          </a:p>
        </p:txBody>
      </p:sp>
    </p:spTree>
  </p:cSld>
  <p:clrMapOvr>
    <a:masterClrMapping xmlns:a="http://schemas.openxmlformats.org/drawingml/2006/main"/>
  </p:clrMapOvr>
</p:sld>
</file>