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7dbe64689f40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4eedf85680457a"/>
  </p:sldMasterIdLst>
  <p:sldIdLst>
    <p:sldId xmlns:r="http://schemas.openxmlformats.org/officeDocument/2006/relationships" id="256" r:id="R48d0510fc2d14557"/>
    <p:sldId xmlns:r="http://schemas.openxmlformats.org/officeDocument/2006/relationships" id="257" r:id="R5158da8e84574e8f"/>
    <p:sldId xmlns:r="http://schemas.openxmlformats.org/officeDocument/2006/relationships" id="258" r:id="Re0464d011f764eae"/>
    <p:sldId xmlns:r="http://schemas.openxmlformats.org/officeDocument/2006/relationships" id="259" r:id="R77f4d71b20584050"/>
    <p:sldId xmlns:r="http://schemas.openxmlformats.org/officeDocument/2006/relationships" id="260" r:id="R8d0edb0588df43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4eedf85680457a" /><Relationship Type="http://schemas.openxmlformats.org/officeDocument/2006/relationships/slide" Target="/ppt/slides/slide1.xml" Id="R48d0510fc2d14557" /><Relationship Type="http://schemas.openxmlformats.org/officeDocument/2006/relationships/slide" Target="/ppt/slides/slide2.xml" Id="R5158da8e84574e8f" /><Relationship Type="http://schemas.openxmlformats.org/officeDocument/2006/relationships/slide" Target="/ppt/slides/slide3.xml" Id="Re0464d011f764eae" /><Relationship Type="http://schemas.openxmlformats.org/officeDocument/2006/relationships/slide" Target="/ppt/slides/slide4.xml" Id="R77f4d71b20584050" /><Relationship Type="http://schemas.openxmlformats.org/officeDocument/2006/relationships/slide" Target="/ppt/slides/slide5.xml" Id="R8d0edb0588df43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614252b1b84c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3420af881146a8" /><Relationship Type="http://schemas.openxmlformats.org/officeDocument/2006/relationships/theme" Target="/ppt/slideMasters/theme/theme1.xml" Id="Rdff8f0137d4344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3420af881146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5d7f67635b4e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08ada576944e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d8b2a744c946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290010fa4b45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bfa28df2ed4b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S. MELTZER JACOBSEN ØKONOMISERVICE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 MELTZER JACOBSEN ØKONOMISERVICE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S. MELTZER JACOBSEN ØKONOMISERVICE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 MELTZER JACOBSEN ØKONOMISERVICE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 MELTZER JACOBSEN ØKONOMISERVICE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 MELTZER JACOBSEN ØKONOMISERVICE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966 389 605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 MELTZER JACOBSEN ØKONOMISERVICE AS</a:t>
            </a:r>
          </a:p>
        </p:txBody>
      </p:sp>
    </p:spTree>
  </p:cSld>
  <p:clrMapOvr>
    <a:masterClrMapping xmlns:a="http://schemas.openxmlformats.org/drawingml/2006/main"/>
  </p:clrMapOvr>
</p:sld>
</file>