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cd923b60164f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d86b7855604c57"/>
  </p:sldMasterIdLst>
  <p:sldIdLst>
    <p:sldId xmlns:r="http://schemas.openxmlformats.org/officeDocument/2006/relationships" id="256" r:id="Rec636c581f4a47c6"/>
    <p:sldId xmlns:r="http://schemas.openxmlformats.org/officeDocument/2006/relationships" id="257" r:id="Rdfdfbf0be9324117"/>
    <p:sldId xmlns:r="http://schemas.openxmlformats.org/officeDocument/2006/relationships" id="258" r:id="Ra4f77181e25b4baf"/>
    <p:sldId xmlns:r="http://schemas.openxmlformats.org/officeDocument/2006/relationships" id="259" r:id="R4c9b0d106aa5470d"/>
    <p:sldId xmlns:r="http://schemas.openxmlformats.org/officeDocument/2006/relationships" id="260" r:id="R6bd71c26bb4f4bb5"/>
    <p:sldId xmlns:r="http://schemas.openxmlformats.org/officeDocument/2006/relationships" id="261" r:id="R7d22afb2b14349e0"/>
    <p:sldId xmlns:r="http://schemas.openxmlformats.org/officeDocument/2006/relationships" id="262" r:id="R99533dd5f8c44f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d86b7855604c57" /><Relationship Type="http://schemas.openxmlformats.org/officeDocument/2006/relationships/slide" Target="/ppt/slides/slide1.xml" Id="Rec636c581f4a47c6" /><Relationship Type="http://schemas.openxmlformats.org/officeDocument/2006/relationships/slide" Target="/ppt/slides/slide2.xml" Id="Rdfdfbf0be9324117" /><Relationship Type="http://schemas.openxmlformats.org/officeDocument/2006/relationships/slide" Target="/ppt/slides/slide3.xml" Id="Ra4f77181e25b4baf" /><Relationship Type="http://schemas.openxmlformats.org/officeDocument/2006/relationships/slide" Target="/ppt/slides/slide4.xml" Id="R4c9b0d106aa5470d" /><Relationship Type="http://schemas.openxmlformats.org/officeDocument/2006/relationships/slide" Target="/ppt/slides/slide5.xml" Id="R6bd71c26bb4f4bb5" /><Relationship Type="http://schemas.openxmlformats.org/officeDocument/2006/relationships/slide" Target="/ppt/slides/slide6.xml" Id="R7d22afb2b14349e0" /><Relationship Type="http://schemas.openxmlformats.org/officeDocument/2006/relationships/slide" Target="/ppt/slides/slide7.xml" Id="R99533dd5f8c44f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fc56e690d4b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b14f3b2064195" /><Relationship Type="http://schemas.openxmlformats.org/officeDocument/2006/relationships/theme" Target="/ppt/slideMasters/theme/theme1.xml" Id="R916ae91a716d44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fb14f3b20641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8a8ac58ec40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58a182eb04c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e08dffeb747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63df329bb41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091eb1c1847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becce022343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028a15bf84f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BØMMELFISK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BØMMELFISK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6 864 011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8 179 015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BØMMELFISK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966 417 439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BØMMELFISK INVEST AS</a:t>
            </a:r>
          </a:p>
        </p:txBody>
      </p:sp>
    </p:spTree>
  </p:cSld>
  <p:clrMapOvr>
    <a:masterClrMapping xmlns:a="http://schemas.openxmlformats.org/drawingml/2006/main"/>
  </p:clrMapOvr>
</p:sld>
</file>