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6bf677b8164b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0a8930266a450b"/>
  </p:sldMasterIdLst>
  <p:sldIdLst>
    <p:sldId xmlns:r="http://schemas.openxmlformats.org/officeDocument/2006/relationships" id="256" r:id="R7de0487f60d3453a"/>
    <p:sldId xmlns:r="http://schemas.openxmlformats.org/officeDocument/2006/relationships" id="257" r:id="R2365aff596f841e6"/>
    <p:sldId xmlns:r="http://schemas.openxmlformats.org/officeDocument/2006/relationships" id="258" r:id="Re0a64ae88d604104"/>
    <p:sldId xmlns:r="http://schemas.openxmlformats.org/officeDocument/2006/relationships" id="259" r:id="R811ac80a17a241ac"/>
    <p:sldId xmlns:r="http://schemas.openxmlformats.org/officeDocument/2006/relationships" id="260" r:id="R3235d61c5d104237"/>
    <p:sldId xmlns:r="http://schemas.openxmlformats.org/officeDocument/2006/relationships" id="261" r:id="R0b3e3b0f0ae24979"/>
    <p:sldId xmlns:r="http://schemas.openxmlformats.org/officeDocument/2006/relationships" id="262" r:id="R45d4f42efb9a48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a8930266a450b" /><Relationship Type="http://schemas.openxmlformats.org/officeDocument/2006/relationships/slide" Target="/ppt/slides/slide1.xml" Id="R7de0487f60d3453a" /><Relationship Type="http://schemas.openxmlformats.org/officeDocument/2006/relationships/slide" Target="/ppt/slides/slide2.xml" Id="R2365aff596f841e6" /><Relationship Type="http://schemas.openxmlformats.org/officeDocument/2006/relationships/slide" Target="/ppt/slides/slide3.xml" Id="Re0a64ae88d604104" /><Relationship Type="http://schemas.openxmlformats.org/officeDocument/2006/relationships/slide" Target="/ppt/slides/slide4.xml" Id="R811ac80a17a241ac" /><Relationship Type="http://schemas.openxmlformats.org/officeDocument/2006/relationships/slide" Target="/ppt/slides/slide5.xml" Id="R3235d61c5d104237" /><Relationship Type="http://schemas.openxmlformats.org/officeDocument/2006/relationships/slide" Target="/ppt/slides/slide6.xml" Id="R0b3e3b0f0ae24979" /><Relationship Type="http://schemas.openxmlformats.org/officeDocument/2006/relationships/slide" Target="/ppt/slides/slide7.xml" Id="R45d4f42efb9a48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da702fe46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cfe917a304d7e" /><Relationship Type="http://schemas.openxmlformats.org/officeDocument/2006/relationships/theme" Target="/ppt/slideMasters/theme/theme1.xml" Id="Re8ce171c29f4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8cfe917a304d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cec0199dc44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71ff57f1e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52ad3461c4a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ea71e27e347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e1d47a9a7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8ffa0901d4a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2aaf633dd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KPMG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KPMG ACCOUNTING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79 098 000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35 984 000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KPMG LAW ADVOKATFIRMA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04063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www.kpmg.no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966 429 526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ACCOUNTING AS</a:t>
            </a:r>
          </a:p>
        </p:txBody>
      </p:sp>
    </p:spTree>
  </p:cSld>
  <p:clrMapOvr>
    <a:masterClrMapping xmlns:a="http://schemas.openxmlformats.org/drawingml/2006/main"/>
  </p:clrMapOvr>
</p:sld>
</file>