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c905b7575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414e1e5334731"/>
  </p:sldMasterIdLst>
  <p:sldIdLst>
    <p:sldId xmlns:r="http://schemas.openxmlformats.org/officeDocument/2006/relationships" id="256" r:id="R78a618bf41544393"/>
    <p:sldId xmlns:r="http://schemas.openxmlformats.org/officeDocument/2006/relationships" id="257" r:id="R1cb4bcad503247f8"/>
    <p:sldId xmlns:r="http://schemas.openxmlformats.org/officeDocument/2006/relationships" id="258" r:id="R2e24c7f021034d65"/>
    <p:sldId xmlns:r="http://schemas.openxmlformats.org/officeDocument/2006/relationships" id="259" r:id="Rfdab6a3006cb49b4"/>
    <p:sldId xmlns:r="http://schemas.openxmlformats.org/officeDocument/2006/relationships" id="260" r:id="R268063a3c9e84ffc"/>
    <p:sldId xmlns:r="http://schemas.openxmlformats.org/officeDocument/2006/relationships" id="261" r:id="R430e54ccb01a4bfc"/>
    <p:sldId xmlns:r="http://schemas.openxmlformats.org/officeDocument/2006/relationships" id="262" r:id="R54b4706d4542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414e1e5334731" /><Relationship Type="http://schemas.openxmlformats.org/officeDocument/2006/relationships/slide" Target="/ppt/slides/slide1.xml" Id="R78a618bf41544393" /><Relationship Type="http://schemas.openxmlformats.org/officeDocument/2006/relationships/slide" Target="/ppt/slides/slide2.xml" Id="R1cb4bcad503247f8" /><Relationship Type="http://schemas.openxmlformats.org/officeDocument/2006/relationships/slide" Target="/ppt/slides/slide3.xml" Id="R2e24c7f021034d65" /><Relationship Type="http://schemas.openxmlformats.org/officeDocument/2006/relationships/slide" Target="/ppt/slides/slide4.xml" Id="Rfdab6a3006cb49b4" /><Relationship Type="http://schemas.openxmlformats.org/officeDocument/2006/relationships/slide" Target="/ppt/slides/slide5.xml" Id="R268063a3c9e84ffc" /><Relationship Type="http://schemas.openxmlformats.org/officeDocument/2006/relationships/slide" Target="/ppt/slides/slide6.xml" Id="R430e54ccb01a4bfc" /><Relationship Type="http://schemas.openxmlformats.org/officeDocument/2006/relationships/slide" Target="/ppt/slides/slide7.xml" Id="R54b4706d4542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5a006b99e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5ced14f74cb8" /><Relationship Type="http://schemas.openxmlformats.org/officeDocument/2006/relationships/theme" Target="/ppt/slideMasters/theme/theme1.xml" Id="Re5a024b3ecf5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45ced14f7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8b6ed86c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f9c2afda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6d4c5c61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e4b874c3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06ab6721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d8a07c26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d10011e1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ERKO SEAFOOD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ERKO SEAFOOD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821 417 702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−178 627 458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−129 772 829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510 753 067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1 278 752 288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erko@hauglandgroup.no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966 451 238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