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00ae88b4fc54ab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70ecaf7e1ff45bd"/>
  </p:sldMasterIdLst>
  <p:sldIdLst>
    <p:sldId xmlns:r="http://schemas.openxmlformats.org/officeDocument/2006/relationships" id="256" r:id="R718bea562b8c4b39"/>
    <p:sldId xmlns:r="http://schemas.openxmlformats.org/officeDocument/2006/relationships" id="257" r:id="R0f60b3af7c2345b7"/>
    <p:sldId xmlns:r="http://schemas.openxmlformats.org/officeDocument/2006/relationships" id="258" r:id="R0923a2586d2a47ca"/>
    <p:sldId xmlns:r="http://schemas.openxmlformats.org/officeDocument/2006/relationships" id="259" r:id="R509fe7b4f9004b9d"/>
    <p:sldId xmlns:r="http://schemas.openxmlformats.org/officeDocument/2006/relationships" id="260" r:id="Rd30b6203ceb445c6"/>
    <p:sldId xmlns:r="http://schemas.openxmlformats.org/officeDocument/2006/relationships" id="261" r:id="R37d81f272139461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0ecaf7e1ff45bd" /><Relationship Type="http://schemas.openxmlformats.org/officeDocument/2006/relationships/slide" Target="/ppt/slides/slide1.xml" Id="R718bea562b8c4b39" /><Relationship Type="http://schemas.openxmlformats.org/officeDocument/2006/relationships/slide" Target="/ppt/slides/slide2.xml" Id="R0f60b3af7c2345b7" /><Relationship Type="http://schemas.openxmlformats.org/officeDocument/2006/relationships/slide" Target="/ppt/slides/slide3.xml" Id="R0923a2586d2a47ca" /><Relationship Type="http://schemas.openxmlformats.org/officeDocument/2006/relationships/slide" Target="/ppt/slides/slide4.xml" Id="R509fe7b4f9004b9d" /><Relationship Type="http://schemas.openxmlformats.org/officeDocument/2006/relationships/slide" Target="/ppt/slides/slide5.xml" Id="Rd30b6203ceb445c6" /><Relationship Type="http://schemas.openxmlformats.org/officeDocument/2006/relationships/slide" Target="/ppt/slides/slide6.xml" Id="R37d81f272139461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dc98397384e4f2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2db0ac184f479f" /><Relationship Type="http://schemas.openxmlformats.org/officeDocument/2006/relationships/theme" Target="/ppt/slideMasters/theme/theme1.xml" Id="Ra05834a4b71244d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92db0ac184f479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b115979ccb43c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820626d3e1446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fc2271b487439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ad932fbf944c8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84f3c9a1ed412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c0b6bdb03c493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ØYELEGE ELISABETH STEEN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ØYELEGE ELISABETH STEEN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ØYELEGE ELISABETH STEEN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ØYELEGE ELISABETH STEEN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ØYELEGE ELISABETH STEEN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ØYELEGE ELISABETH STEEN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966 479 310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ØYELEGE ELISABETH STEEN AS</a:t>
            </a:r>
          </a:p>
        </p:txBody>
      </p:sp>
    </p:spTree>
  </p:cSld>
  <p:clrMapOvr>
    <a:masterClrMapping xmlns:a="http://schemas.openxmlformats.org/drawingml/2006/main"/>
  </p:clrMapOvr>
</p:sld>
</file>