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47667f3bc447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dbf85ac659494a"/>
  </p:sldMasterIdLst>
  <p:sldIdLst>
    <p:sldId xmlns:r="http://schemas.openxmlformats.org/officeDocument/2006/relationships" id="256" r:id="R9a7923ed10104fbd"/>
    <p:sldId xmlns:r="http://schemas.openxmlformats.org/officeDocument/2006/relationships" id="257" r:id="R26365eba172843f3"/>
    <p:sldId xmlns:r="http://schemas.openxmlformats.org/officeDocument/2006/relationships" id="258" r:id="R2d49a875c7224d03"/>
    <p:sldId xmlns:r="http://schemas.openxmlformats.org/officeDocument/2006/relationships" id="259" r:id="R54b24b9aa3654945"/>
    <p:sldId xmlns:r="http://schemas.openxmlformats.org/officeDocument/2006/relationships" id="260" r:id="Rb1163c78dbe647c2"/>
    <p:sldId xmlns:r="http://schemas.openxmlformats.org/officeDocument/2006/relationships" id="261" r:id="Rfb73451dbb1b4b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dbf85ac659494a" /><Relationship Type="http://schemas.openxmlformats.org/officeDocument/2006/relationships/slide" Target="/ppt/slides/slide1.xml" Id="R9a7923ed10104fbd" /><Relationship Type="http://schemas.openxmlformats.org/officeDocument/2006/relationships/slide" Target="/ppt/slides/slide2.xml" Id="R26365eba172843f3" /><Relationship Type="http://schemas.openxmlformats.org/officeDocument/2006/relationships/slide" Target="/ppt/slides/slide3.xml" Id="R2d49a875c7224d03" /><Relationship Type="http://schemas.openxmlformats.org/officeDocument/2006/relationships/slide" Target="/ppt/slides/slide4.xml" Id="R54b24b9aa3654945" /><Relationship Type="http://schemas.openxmlformats.org/officeDocument/2006/relationships/slide" Target="/ppt/slides/slide5.xml" Id="Rb1163c78dbe647c2" /><Relationship Type="http://schemas.openxmlformats.org/officeDocument/2006/relationships/slide" Target="/ppt/slides/slide6.xml" Id="Rfb73451dbb1b4b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845f52235244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ae39cd8bf4d57" /><Relationship Type="http://schemas.openxmlformats.org/officeDocument/2006/relationships/theme" Target="/ppt/slideMasters/theme/theme1.xml" Id="R05f497b891e747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cae39cd8bf4d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47a109e8446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f8da54a704b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72e762d8c47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1f872e7d84b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9a8fb7bbd4a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fb1169f8549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ØYELEGE ELISABETH STEEN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ØYELEGE ELISABETH 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ØYELEGE ELISABETH STEEN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ØYELEGE ELISABETH 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ØYELEGE ELISABETH 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ØYELEGE ELISABETH 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 ELISABETH MARIA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ØYELEGE ELISABETH STEEN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966 479 310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ØYELEGE ELISABETH STEEN AS</a:t>
            </a:r>
          </a:p>
        </p:txBody>
      </p:sp>
    </p:spTree>
  </p:cSld>
  <p:clrMapOvr>
    <a:masterClrMapping xmlns:a="http://schemas.openxmlformats.org/drawingml/2006/main"/>
  </p:clrMapOvr>
</p:sld>
</file>