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f823572bba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bbdd9bb894a0e"/>
  </p:sldMasterIdLst>
  <p:sldIdLst>
    <p:sldId xmlns:r="http://schemas.openxmlformats.org/officeDocument/2006/relationships" id="256" r:id="R728e118998494a54"/>
    <p:sldId xmlns:r="http://schemas.openxmlformats.org/officeDocument/2006/relationships" id="257" r:id="R221824654a3e4df6"/>
    <p:sldId xmlns:r="http://schemas.openxmlformats.org/officeDocument/2006/relationships" id="258" r:id="R30abb3813ea2401f"/>
    <p:sldId xmlns:r="http://schemas.openxmlformats.org/officeDocument/2006/relationships" id="259" r:id="Rc19c5e42c026476d"/>
    <p:sldId xmlns:r="http://schemas.openxmlformats.org/officeDocument/2006/relationships" id="260" r:id="R9a088bc85652419e"/>
    <p:sldId xmlns:r="http://schemas.openxmlformats.org/officeDocument/2006/relationships" id="261" r:id="R1afb047f5f54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bbdd9bb894a0e" /><Relationship Type="http://schemas.openxmlformats.org/officeDocument/2006/relationships/slide" Target="/ppt/slides/slide1.xml" Id="R728e118998494a54" /><Relationship Type="http://schemas.openxmlformats.org/officeDocument/2006/relationships/slide" Target="/ppt/slides/slide2.xml" Id="R221824654a3e4df6" /><Relationship Type="http://schemas.openxmlformats.org/officeDocument/2006/relationships/slide" Target="/ppt/slides/slide3.xml" Id="R30abb3813ea2401f" /><Relationship Type="http://schemas.openxmlformats.org/officeDocument/2006/relationships/slide" Target="/ppt/slides/slide4.xml" Id="Rc19c5e42c026476d" /><Relationship Type="http://schemas.openxmlformats.org/officeDocument/2006/relationships/slide" Target="/ppt/slides/slide5.xml" Id="R9a088bc85652419e" /><Relationship Type="http://schemas.openxmlformats.org/officeDocument/2006/relationships/slide" Target="/ppt/slides/slide6.xml" Id="R1afb047f5f54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a33c7168342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ba56fd7b44abf" /><Relationship Type="http://schemas.openxmlformats.org/officeDocument/2006/relationships/theme" Target="/ppt/slideMasters/theme/theme1.xml" Id="Rd72ba8bee75e4f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ba56fd7b44a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bb9301e2a42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bcf33402c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20bcb30cf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b7831f3244a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3f20d03cc49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1e55b9cec47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 REKLAME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 REKLAME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AUD KRISTIN ROSTAD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SLETTERØD JORID SKEVIK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966 494 549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REKLAME AS</a:t>
            </a:r>
          </a:p>
        </p:txBody>
      </p:sp>
    </p:spTree>
  </p:cSld>
  <p:clrMapOvr>
    <a:masterClrMapping xmlns:a="http://schemas.openxmlformats.org/drawingml/2006/main"/>
  </p:clrMapOvr>
</p:sld>
</file>