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aab950622247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6768a4a26a4d49"/>
  </p:sldMasterIdLst>
  <p:sldIdLst>
    <p:sldId xmlns:r="http://schemas.openxmlformats.org/officeDocument/2006/relationships" id="256" r:id="R7e5f4e9703204eb0"/>
    <p:sldId xmlns:r="http://schemas.openxmlformats.org/officeDocument/2006/relationships" id="257" r:id="R25549944a80f42f1"/>
    <p:sldId xmlns:r="http://schemas.openxmlformats.org/officeDocument/2006/relationships" id="258" r:id="Rec9bfd000ddc461d"/>
    <p:sldId xmlns:r="http://schemas.openxmlformats.org/officeDocument/2006/relationships" id="259" r:id="R611c6761554a4ad6"/>
    <p:sldId xmlns:r="http://schemas.openxmlformats.org/officeDocument/2006/relationships" id="260" r:id="R9ad01868495641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6768a4a26a4d49" /><Relationship Type="http://schemas.openxmlformats.org/officeDocument/2006/relationships/slide" Target="/ppt/slides/slide1.xml" Id="R7e5f4e9703204eb0" /><Relationship Type="http://schemas.openxmlformats.org/officeDocument/2006/relationships/slide" Target="/ppt/slides/slide2.xml" Id="R25549944a80f42f1" /><Relationship Type="http://schemas.openxmlformats.org/officeDocument/2006/relationships/slide" Target="/ppt/slides/slide3.xml" Id="Rec9bfd000ddc461d" /><Relationship Type="http://schemas.openxmlformats.org/officeDocument/2006/relationships/slide" Target="/ppt/slides/slide4.xml" Id="R611c6761554a4ad6" /><Relationship Type="http://schemas.openxmlformats.org/officeDocument/2006/relationships/slide" Target="/ppt/slides/slide5.xml" Id="R9ad01868495641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60f371a18044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203c9630964ae4" /><Relationship Type="http://schemas.openxmlformats.org/officeDocument/2006/relationships/theme" Target="/ppt/slideMasters/theme/theme1.xml" Id="Rf7a6ebf53ecd48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203c9630964a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edebf230af45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4943d076134a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283d2559a343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fd7e25b7e64b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5a292c96ea41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VÅGAN SAG ANS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VÅGAN SAG ANS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VÅGAN SAG ANS ble etablert [år] og holder til i Sundlandet.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VÅGAN SAG ANS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VÅGAN SAG ANS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VÅGAN SAG ANS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7255 Sundlandet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966 649 321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VÅGAN SAG ANS</a:t>
            </a:r>
          </a:p>
        </p:txBody>
      </p:sp>
    </p:spTree>
  </p:cSld>
  <p:clrMapOvr>
    <a:masterClrMapping xmlns:a="http://schemas.openxmlformats.org/drawingml/2006/main"/>
  </p:clrMapOvr>
</p:sld>
</file>