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79b704aac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d1e1a41084e05"/>
  </p:sldMasterIdLst>
  <p:sldIdLst>
    <p:sldId xmlns:r="http://schemas.openxmlformats.org/officeDocument/2006/relationships" id="256" r:id="Rc5aa8bb960b94609"/>
    <p:sldId xmlns:r="http://schemas.openxmlformats.org/officeDocument/2006/relationships" id="257" r:id="Rce50c84556874ed8"/>
    <p:sldId xmlns:r="http://schemas.openxmlformats.org/officeDocument/2006/relationships" id="258" r:id="R2d8dbbde5193455c"/>
    <p:sldId xmlns:r="http://schemas.openxmlformats.org/officeDocument/2006/relationships" id="259" r:id="Rfdad89122ada4940"/>
    <p:sldId xmlns:r="http://schemas.openxmlformats.org/officeDocument/2006/relationships" id="260" r:id="Red9af9b1fac94811"/>
    <p:sldId xmlns:r="http://schemas.openxmlformats.org/officeDocument/2006/relationships" id="261" r:id="Rdbd8412fc5c6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d1e1a41084e05" /><Relationship Type="http://schemas.openxmlformats.org/officeDocument/2006/relationships/slide" Target="/ppt/slides/slide1.xml" Id="Rc5aa8bb960b94609" /><Relationship Type="http://schemas.openxmlformats.org/officeDocument/2006/relationships/slide" Target="/ppt/slides/slide2.xml" Id="Rce50c84556874ed8" /><Relationship Type="http://schemas.openxmlformats.org/officeDocument/2006/relationships/slide" Target="/ppt/slides/slide3.xml" Id="R2d8dbbde5193455c" /><Relationship Type="http://schemas.openxmlformats.org/officeDocument/2006/relationships/slide" Target="/ppt/slides/slide4.xml" Id="Rfdad89122ada4940" /><Relationship Type="http://schemas.openxmlformats.org/officeDocument/2006/relationships/slide" Target="/ppt/slides/slide5.xml" Id="Red9af9b1fac94811" /><Relationship Type="http://schemas.openxmlformats.org/officeDocument/2006/relationships/slide" Target="/ppt/slides/slide6.xml" Id="Rdbd8412fc5c6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0802b3098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f5e51cfa54f51" /><Relationship Type="http://schemas.openxmlformats.org/officeDocument/2006/relationships/theme" Target="/ppt/slideMasters/theme/theme1.xml" Id="R06dd84f665c0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f5e51cfa5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96814cf4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273d6433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0afd172ec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d556c045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4c157ddf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8ad2d3a9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