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baab67d79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8df108f65457d"/>
  </p:sldMasterIdLst>
  <p:sldIdLst>
    <p:sldId xmlns:r="http://schemas.openxmlformats.org/officeDocument/2006/relationships" id="256" r:id="R458bdf9540f84579"/>
    <p:sldId xmlns:r="http://schemas.openxmlformats.org/officeDocument/2006/relationships" id="257" r:id="R7f0dec295d3c4f7b"/>
    <p:sldId xmlns:r="http://schemas.openxmlformats.org/officeDocument/2006/relationships" id="258" r:id="R4ac5287f7c61408c"/>
    <p:sldId xmlns:r="http://schemas.openxmlformats.org/officeDocument/2006/relationships" id="259" r:id="R125ea6bc92484677"/>
    <p:sldId xmlns:r="http://schemas.openxmlformats.org/officeDocument/2006/relationships" id="260" r:id="R0f46f67242f94263"/>
    <p:sldId xmlns:r="http://schemas.openxmlformats.org/officeDocument/2006/relationships" id="261" r:id="Rec0d7d6f58244641"/>
    <p:sldId xmlns:r="http://schemas.openxmlformats.org/officeDocument/2006/relationships" id="262" r:id="Rf2f84956c709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8df108f65457d" /><Relationship Type="http://schemas.openxmlformats.org/officeDocument/2006/relationships/slide" Target="/ppt/slides/slide1.xml" Id="R458bdf9540f84579" /><Relationship Type="http://schemas.openxmlformats.org/officeDocument/2006/relationships/slide" Target="/ppt/slides/slide2.xml" Id="R7f0dec295d3c4f7b" /><Relationship Type="http://schemas.openxmlformats.org/officeDocument/2006/relationships/slide" Target="/ppt/slides/slide3.xml" Id="R4ac5287f7c61408c" /><Relationship Type="http://schemas.openxmlformats.org/officeDocument/2006/relationships/slide" Target="/ppt/slides/slide4.xml" Id="R125ea6bc92484677" /><Relationship Type="http://schemas.openxmlformats.org/officeDocument/2006/relationships/slide" Target="/ppt/slides/slide5.xml" Id="R0f46f67242f94263" /><Relationship Type="http://schemas.openxmlformats.org/officeDocument/2006/relationships/slide" Target="/ppt/slides/slide6.xml" Id="Rec0d7d6f58244641" /><Relationship Type="http://schemas.openxmlformats.org/officeDocument/2006/relationships/slide" Target="/ppt/slides/slide7.xml" Id="Rf2f84956c709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8772e73de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e7348abf4ccb" /><Relationship Type="http://schemas.openxmlformats.org/officeDocument/2006/relationships/theme" Target="/ppt/slideMasters/theme/theme1.xml" Id="R09a4397954f8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ae7348abf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0e40f6f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b22badd8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eb0c20b5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7b892833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69374315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cddae85c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a980d167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9 116 872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ALLIS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