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894b8c606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663f44e404b65"/>
  </p:sldMasterIdLst>
  <p:sldIdLst>
    <p:sldId xmlns:r="http://schemas.openxmlformats.org/officeDocument/2006/relationships" id="256" r:id="R02b7b209a95e4578"/>
    <p:sldId xmlns:r="http://schemas.openxmlformats.org/officeDocument/2006/relationships" id="257" r:id="R64ca9727e41a4efc"/>
    <p:sldId xmlns:r="http://schemas.openxmlformats.org/officeDocument/2006/relationships" id="258" r:id="R2ab9f72c4d4f4b19"/>
    <p:sldId xmlns:r="http://schemas.openxmlformats.org/officeDocument/2006/relationships" id="259" r:id="R69d5a8921bde4a07"/>
    <p:sldId xmlns:r="http://schemas.openxmlformats.org/officeDocument/2006/relationships" id="260" r:id="R9d4e275b20c240b8"/>
    <p:sldId xmlns:r="http://schemas.openxmlformats.org/officeDocument/2006/relationships" id="261" r:id="Radc3f55b103944d1"/>
    <p:sldId xmlns:r="http://schemas.openxmlformats.org/officeDocument/2006/relationships" id="262" r:id="Re9049b09cc694b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663f44e404b65" /><Relationship Type="http://schemas.openxmlformats.org/officeDocument/2006/relationships/slide" Target="/ppt/slides/slide1.xml" Id="R02b7b209a95e4578" /><Relationship Type="http://schemas.openxmlformats.org/officeDocument/2006/relationships/slide" Target="/ppt/slides/slide2.xml" Id="R64ca9727e41a4efc" /><Relationship Type="http://schemas.openxmlformats.org/officeDocument/2006/relationships/slide" Target="/ppt/slides/slide3.xml" Id="R2ab9f72c4d4f4b19" /><Relationship Type="http://schemas.openxmlformats.org/officeDocument/2006/relationships/slide" Target="/ppt/slides/slide4.xml" Id="R69d5a8921bde4a07" /><Relationship Type="http://schemas.openxmlformats.org/officeDocument/2006/relationships/slide" Target="/ppt/slides/slide5.xml" Id="R9d4e275b20c240b8" /><Relationship Type="http://schemas.openxmlformats.org/officeDocument/2006/relationships/slide" Target="/ppt/slides/slide6.xml" Id="Radc3f55b103944d1" /><Relationship Type="http://schemas.openxmlformats.org/officeDocument/2006/relationships/slide" Target="/ppt/slides/slide7.xml" Id="Re9049b09cc694b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6c9f7aaed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511d926c04908" /><Relationship Type="http://schemas.openxmlformats.org/officeDocument/2006/relationships/theme" Target="/ppt/slideMasters/theme/theme1.xml" Id="Ra605164d3a9b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511d926c049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eac0db85d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a5c37676e4d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fd752382d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6087f0bdd4a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a8e87bfdc44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d3f9c119b40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11660acb8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CONSULT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13 217 456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1 574 741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1 214 893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3 262 362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ANDERO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CLASEN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ASLAND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CONSULT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