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c3281db5d843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6d9bfb78e54f38"/>
  </p:sldMasterIdLst>
  <p:sldIdLst>
    <p:sldId xmlns:r="http://schemas.openxmlformats.org/officeDocument/2006/relationships" id="256" r:id="Rea0b4987507a4981"/>
    <p:sldId xmlns:r="http://schemas.openxmlformats.org/officeDocument/2006/relationships" id="257" r:id="R698f0556425b4777"/>
    <p:sldId xmlns:r="http://schemas.openxmlformats.org/officeDocument/2006/relationships" id="258" r:id="R2f35a706aa204e14"/>
    <p:sldId xmlns:r="http://schemas.openxmlformats.org/officeDocument/2006/relationships" id="259" r:id="Rd5bb86eef91c4617"/>
    <p:sldId xmlns:r="http://schemas.openxmlformats.org/officeDocument/2006/relationships" id="260" r:id="Rf10bd3d526a24db6"/>
    <p:sldId xmlns:r="http://schemas.openxmlformats.org/officeDocument/2006/relationships" id="261" r:id="R9636c52db5844e4a"/>
    <p:sldId xmlns:r="http://schemas.openxmlformats.org/officeDocument/2006/relationships" id="262" r:id="R36a0ffa1df3846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d9bfb78e54f38" /><Relationship Type="http://schemas.openxmlformats.org/officeDocument/2006/relationships/slide" Target="/ppt/slides/slide1.xml" Id="Rea0b4987507a4981" /><Relationship Type="http://schemas.openxmlformats.org/officeDocument/2006/relationships/slide" Target="/ppt/slides/slide2.xml" Id="R698f0556425b4777" /><Relationship Type="http://schemas.openxmlformats.org/officeDocument/2006/relationships/slide" Target="/ppt/slides/slide3.xml" Id="R2f35a706aa204e14" /><Relationship Type="http://schemas.openxmlformats.org/officeDocument/2006/relationships/slide" Target="/ppt/slides/slide4.xml" Id="Rd5bb86eef91c4617" /><Relationship Type="http://schemas.openxmlformats.org/officeDocument/2006/relationships/slide" Target="/ppt/slides/slide5.xml" Id="Rf10bd3d526a24db6" /><Relationship Type="http://schemas.openxmlformats.org/officeDocument/2006/relationships/slide" Target="/ppt/slides/slide6.xml" Id="R9636c52db5844e4a" /><Relationship Type="http://schemas.openxmlformats.org/officeDocument/2006/relationships/slide" Target="/ppt/slides/slide7.xml" Id="R36a0ffa1df3846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deb244335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c418880e54796" /><Relationship Type="http://schemas.openxmlformats.org/officeDocument/2006/relationships/theme" Target="/ppt/slideMasters/theme/theme1.xml" Id="R7a51cbb6c8664b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6c418880e547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378ff3dfc46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23e3e453843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269bfd6c44a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563ed90734b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58c500bd14d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3e88b0fd147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84436d41c45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HAMNEIDET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HAMNEIDET EIENDOM AS ble etablert [år] og holder til i Hamneidet.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79 435 116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Gråsandveien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9181 Hamneidet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62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