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de31b8032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24c01eb2fb41a1"/>
  </p:sldMasterIdLst>
  <p:sldIdLst>
    <p:sldId xmlns:r="http://schemas.openxmlformats.org/officeDocument/2006/relationships" id="256" r:id="Rd2379ae3b6384071"/>
    <p:sldId xmlns:r="http://schemas.openxmlformats.org/officeDocument/2006/relationships" id="257" r:id="R2a8f9ac1d12e4356"/>
    <p:sldId xmlns:r="http://schemas.openxmlformats.org/officeDocument/2006/relationships" id="258" r:id="Rb0f6352667574378"/>
    <p:sldId xmlns:r="http://schemas.openxmlformats.org/officeDocument/2006/relationships" id="259" r:id="Rabc687c61aa449d7"/>
    <p:sldId xmlns:r="http://schemas.openxmlformats.org/officeDocument/2006/relationships" id="260" r:id="R444cf15599cb4640"/>
    <p:sldId xmlns:r="http://schemas.openxmlformats.org/officeDocument/2006/relationships" id="261" r:id="R13ed057ce54a414f"/>
    <p:sldId xmlns:r="http://schemas.openxmlformats.org/officeDocument/2006/relationships" id="262" r:id="R489562f723ea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4c01eb2fb41a1" /><Relationship Type="http://schemas.openxmlformats.org/officeDocument/2006/relationships/slide" Target="/ppt/slides/slide1.xml" Id="Rd2379ae3b6384071" /><Relationship Type="http://schemas.openxmlformats.org/officeDocument/2006/relationships/slide" Target="/ppt/slides/slide2.xml" Id="R2a8f9ac1d12e4356" /><Relationship Type="http://schemas.openxmlformats.org/officeDocument/2006/relationships/slide" Target="/ppt/slides/slide3.xml" Id="Rb0f6352667574378" /><Relationship Type="http://schemas.openxmlformats.org/officeDocument/2006/relationships/slide" Target="/ppt/slides/slide4.xml" Id="Rabc687c61aa449d7" /><Relationship Type="http://schemas.openxmlformats.org/officeDocument/2006/relationships/slide" Target="/ppt/slides/slide5.xml" Id="R444cf15599cb4640" /><Relationship Type="http://schemas.openxmlformats.org/officeDocument/2006/relationships/slide" Target="/ppt/slides/slide6.xml" Id="R13ed057ce54a414f" /><Relationship Type="http://schemas.openxmlformats.org/officeDocument/2006/relationships/slide" Target="/ppt/slides/slide7.xml" Id="R489562f723ea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65ffbd32e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7ec42d954915" /><Relationship Type="http://schemas.openxmlformats.org/officeDocument/2006/relationships/theme" Target="/ppt/slideMasters/theme/theme1.xml" Id="R4054ba45e2f6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37ec42d95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3e0335b9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656c6acb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b7be7e2f7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91cb784b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d8639422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d76d6052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c7da6a306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VICTORIA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5 559 600 000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8 373 100 000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TYNS-RING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TACONIC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LUDENS RINGNES STIFTELSE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HERMAN HORNS STIFTELSE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966 849 029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