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877c62b27e945b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b84339bdf1041d6"/>
  </p:sldMasterIdLst>
  <p:sldIdLst>
    <p:sldId xmlns:r="http://schemas.openxmlformats.org/officeDocument/2006/relationships" id="256" r:id="Rd50ff44332664775"/>
    <p:sldId xmlns:r="http://schemas.openxmlformats.org/officeDocument/2006/relationships" id="257" r:id="Rdacd5052a8d044cd"/>
    <p:sldId xmlns:r="http://schemas.openxmlformats.org/officeDocument/2006/relationships" id="258" r:id="R9b5f39e3f1874230"/>
    <p:sldId xmlns:r="http://schemas.openxmlformats.org/officeDocument/2006/relationships" id="259" r:id="Ra645c5ff5470471a"/>
    <p:sldId xmlns:r="http://schemas.openxmlformats.org/officeDocument/2006/relationships" id="260" r:id="Rc22912284cdc49dd"/>
    <p:sldId xmlns:r="http://schemas.openxmlformats.org/officeDocument/2006/relationships" id="261" r:id="R6e8d462a7c324bc4"/>
    <p:sldId xmlns:r="http://schemas.openxmlformats.org/officeDocument/2006/relationships" id="262" r:id="R7b9e76fc1f574e2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b84339bdf1041d6" /><Relationship Type="http://schemas.openxmlformats.org/officeDocument/2006/relationships/slide" Target="/ppt/slides/slide1.xml" Id="Rd50ff44332664775" /><Relationship Type="http://schemas.openxmlformats.org/officeDocument/2006/relationships/slide" Target="/ppt/slides/slide2.xml" Id="Rdacd5052a8d044cd" /><Relationship Type="http://schemas.openxmlformats.org/officeDocument/2006/relationships/slide" Target="/ppt/slides/slide3.xml" Id="R9b5f39e3f1874230" /><Relationship Type="http://schemas.openxmlformats.org/officeDocument/2006/relationships/slide" Target="/ppt/slides/slide4.xml" Id="Ra645c5ff5470471a" /><Relationship Type="http://schemas.openxmlformats.org/officeDocument/2006/relationships/slide" Target="/ppt/slides/slide5.xml" Id="Rc22912284cdc49dd" /><Relationship Type="http://schemas.openxmlformats.org/officeDocument/2006/relationships/slide" Target="/ppt/slides/slide6.xml" Id="R6e8d462a7c324bc4" /><Relationship Type="http://schemas.openxmlformats.org/officeDocument/2006/relationships/slide" Target="/ppt/slides/slide7.xml" Id="R7b9e76fc1f574e2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159b152a79044a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87bf3241524855" /><Relationship Type="http://schemas.openxmlformats.org/officeDocument/2006/relationships/theme" Target="/ppt/slideMasters/theme/theme1.xml" Id="R40cf521707f0461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b87bf324152485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7414db86d94c4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3630be040d47e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fab3290fc5417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7306ab85804c3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7d2ff793f143d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6e4681c1f9444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5e05178f50489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MOKOLLEN BARNEHAGE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MOKOLLEN BARNEHAGE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MOKOLLEN BARNEHAGE AS ble etablert [år] og holder til i Sandefjord.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MOKOLLEN BARNEHAGE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MOKOLLEN BARNEHAGE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MOKOLLEN BARNEHAGE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14 333 721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−222 463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−159 177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1 385 341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4 273 062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MOKOLLEN BARNEHAGE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MOSJØEN PROSJEKT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MOKOLLEN BARNEHAGE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Mokollveien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3226 Sandefjord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966 910 313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MOKOLLEN BARNEHAGE AS</a:t>
            </a:r>
          </a:p>
        </p:txBody>
      </p:sp>
    </p:spTree>
  </p:cSld>
  <p:clrMapOvr>
    <a:masterClrMapping xmlns:a="http://schemas.openxmlformats.org/drawingml/2006/main"/>
  </p:clrMapOvr>
</p:sld>
</file>