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88bcabc1af47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d41d4101cd4a0d"/>
  </p:sldMasterIdLst>
  <p:sldIdLst>
    <p:sldId xmlns:r="http://schemas.openxmlformats.org/officeDocument/2006/relationships" id="256" r:id="Rdf5fc3f131954c5b"/>
    <p:sldId xmlns:r="http://schemas.openxmlformats.org/officeDocument/2006/relationships" id="257" r:id="Rbe6af1e1dc404f1e"/>
    <p:sldId xmlns:r="http://schemas.openxmlformats.org/officeDocument/2006/relationships" id="258" r:id="R59d42d8c9bd14c69"/>
    <p:sldId xmlns:r="http://schemas.openxmlformats.org/officeDocument/2006/relationships" id="259" r:id="R1b2f99922eed4152"/>
    <p:sldId xmlns:r="http://schemas.openxmlformats.org/officeDocument/2006/relationships" id="260" r:id="Rac4aaa6354e34283"/>
    <p:sldId xmlns:r="http://schemas.openxmlformats.org/officeDocument/2006/relationships" id="261" r:id="Rded72bb1282b4504"/>
    <p:sldId xmlns:r="http://schemas.openxmlformats.org/officeDocument/2006/relationships" id="262" r:id="R37688fdbee4542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d41d4101cd4a0d" /><Relationship Type="http://schemas.openxmlformats.org/officeDocument/2006/relationships/slide" Target="/ppt/slides/slide1.xml" Id="Rdf5fc3f131954c5b" /><Relationship Type="http://schemas.openxmlformats.org/officeDocument/2006/relationships/slide" Target="/ppt/slides/slide2.xml" Id="Rbe6af1e1dc404f1e" /><Relationship Type="http://schemas.openxmlformats.org/officeDocument/2006/relationships/slide" Target="/ppt/slides/slide3.xml" Id="R59d42d8c9bd14c69" /><Relationship Type="http://schemas.openxmlformats.org/officeDocument/2006/relationships/slide" Target="/ppt/slides/slide4.xml" Id="R1b2f99922eed4152" /><Relationship Type="http://schemas.openxmlformats.org/officeDocument/2006/relationships/slide" Target="/ppt/slides/slide5.xml" Id="Rac4aaa6354e34283" /><Relationship Type="http://schemas.openxmlformats.org/officeDocument/2006/relationships/slide" Target="/ppt/slides/slide6.xml" Id="Rded72bb1282b4504" /><Relationship Type="http://schemas.openxmlformats.org/officeDocument/2006/relationships/slide" Target="/ppt/slides/slide7.xml" Id="R37688fdbee4542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d5139c07a149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844f8ecdf4c74" /><Relationship Type="http://schemas.openxmlformats.org/officeDocument/2006/relationships/theme" Target="/ppt/slideMasters/theme/theme1.xml" Id="Rd5e0d1f61dd640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2844f8ecdf4c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826fd836c40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15086c1244e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cb36c630a41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864fda0fb4b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2229032b14c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f577b313749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f51ff8d2048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HANSENS MASKINER OG UTSTYR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HANSENS MASKINER OG UTSTYR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HANSENS MASKINER OG UTSTYR AS ble etablert [år] og holder til i Lakselv.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HANSENS MASKINER OG UTSTYR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HANSENS MASKINER OG UTSTYR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HANSENS MASKINER OG UTSTYR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3 438 939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−39 345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3 203 682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HANSENS MASKINER OG UTSTYR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EDVIN MIKKEL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RANDI K SALEN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HANSENS MASKINER OG UTSTYR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M Holdensv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9700 Lakselv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post@lakselvbakeri.no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966 936 274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HANSENS MASKINER OG UTSTYR AS</a:t>
            </a:r>
          </a:p>
        </p:txBody>
      </p:sp>
    </p:spTree>
  </p:cSld>
  <p:clrMapOvr>
    <a:masterClrMapping xmlns:a="http://schemas.openxmlformats.org/drawingml/2006/main"/>
  </p:clrMapOvr>
</p:sld>
</file>