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2f23e030f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b5e1c048c4a6c"/>
  </p:sldMasterIdLst>
  <p:sldIdLst>
    <p:sldId xmlns:r="http://schemas.openxmlformats.org/officeDocument/2006/relationships" id="256" r:id="Rc3028461aa28412b"/>
    <p:sldId xmlns:r="http://schemas.openxmlformats.org/officeDocument/2006/relationships" id="257" r:id="R86580d0d79bc499b"/>
    <p:sldId xmlns:r="http://schemas.openxmlformats.org/officeDocument/2006/relationships" id="258" r:id="R99469e605d604ee4"/>
    <p:sldId xmlns:r="http://schemas.openxmlformats.org/officeDocument/2006/relationships" id="259" r:id="Rdb02d18c5d044fb2"/>
    <p:sldId xmlns:r="http://schemas.openxmlformats.org/officeDocument/2006/relationships" id="260" r:id="Rc7b0ab81461a4a72"/>
    <p:sldId xmlns:r="http://schemas.openxmlformats.org/officeDocument/2006/relationships" id="261" r:id="R5ba2456dd0a94cc0"/>
    <p:sldId xmlns:r="http://schemas.openxmlformats.org/officeDocument/2006/relationships" id="262" r:id="Ra5bf796659d8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b5e1c048c4a6c" /><Relationship Type="http://schemas.openxmlformats.org/officeDocument/2006/relationships/slide" Target="/ppt/slides/slide1.xml" Id="Rc3028461aa28412b" /><Relationship Type="http://schemas.openxmlformats.org/officeDocument/2006/relationships/slide" Target="/ppt/slides/slide2.xml" Id="R86580d0d79bc499b" /><Relationship Type="http://schemas.openxmlformats.org/officeDocument/2006/relationships/slide" Target="/ppt/slides/slide3.xml" Id="R99469e605d604ee4" /><Relationship Type="http://schemas.openxmlformats.org/officeDocument/2006/relationships/slide" Target="/ppt/slides/slide4.xml" Id="Rdb02d18c5d044fb2" /><Relationship Type="http://schemas.openxmlformats.org/officeDocument/2006/relationships/slide" Target="/ppt/slides/slide5.xml" Id="Rc7b0ab81461a4a72" /><Relationship Type="http://schemas.openxmlformats.org/officeDocument/2006/relationships/slide" Target="/ppt/slides/slide6.xml" Id="R5ba2456dd0a94cc0" /><Relationship Type="http://schemas.openxmlformats.org/officeDocument/2006/relationships/slide" Target="/ppt/slides/slide7.xml" Id="Ra5bf796659d8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f641a78d3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23e768be4ba5" /><Relationship Type="http://schemas.openxmlformats.org/officeDocument/2006/relationships/theme" Target="/ppt/slideMasters/theme/theme1.xml" Id="Rfd2119a59d69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a23e768be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7ac8e677b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6efb82d41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814dbb687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fb764f461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8403837c40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de7df876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9ad08cf3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TACONIC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TACONIC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150 728 549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139 485 604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135 530 104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313 044 631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471 301 699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HORN  –  94,5 %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HORN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88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966 985 186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TACONIC AS</a:t>
            </a:r>
          </a:p>
        </p:txBody>
      </p:sp>
    </p:spTree>
  </p:cSld>
  <p:clrMapOvr>
    <a:masterClrMapping xmlns:a="http://schemas.openxmlformats.org/drawingml/2006/main"/>
  </p:clrMapOvr>
</p:sld>
</file>