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663256dce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aaaf4fec94dae"/>
  </p:sldMasterIdLst>
  <p:sldIdLst>
    <p:sldId xmlns:r="http://schemas.openxmlformats.org/officeDocument/2006/relationships" id="256" r:id="R551ff4f7aed54e81"/>
    <p:sldId xmlns:r="http://schemas.openxmlformats.org/officeDocument/2006/relationships" id="257" r:id="Rcdade19156634e65"/>
    <p:sldId xmlns:r="http://schemas.openxmlformats.org/officeDocument/2006/relationships" id="258" r:id="Rac286d6d881c4f48"/>
    <p:sldId xmlns:r="http://schemas.openxmlformats.org/officeDocument/2006/relationships" id="259" r:id="R929b041c4ea34954"/>
    <p:sldId xmlns:r="http://schemas.openxmlformats.org/officeDocument/2006/relationships" id="260" r:id="Re752e1edf8d04ba7"/>
    <p:sldId xmlns:r="http://schemas.openxmlformats.org/officeDocument/2006/relationships" id="261" r:id="R0fb1454db90c41df"/>
    <p:sldId xmlns:r="http://schemas.openxmlformats.org/officeDocument/2006/relationships" id="262" r:id="R220e853f2660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aaaf4fec94dae" /><Relationship Type="http://schemas.openxmlformats.org/officeDocument/2006/relationships/slide" Target="/ppt/slides/slide1.xml" Id="R551ff4f7aed54e81" /><Relationship Type="http://schemas.openxmlformats.org/officeDocument/2006/relationships/slide" Target="/ppt/slides/slide2.xml" Id="Rcdade19156634e65" /><Relationship Type="http://schemas.openxmlformats.org/officeDocument/2006/relationships/slide" Target="/ppt/slides/slide3.xml" Id="Rac286d6d881c4f48" /><Relationship Type="http://schemas.openxmlformats.org/officeDocument/2006/relationships/slide" Target="/ppt/slides/slide4.xml" Id="R929b041c4ea34954" /><Relationship Type="http://schemas.openxmlformats.org/officeDocument/2006/relationships/slide" Target="/ppt/slides/slide5.xml" Id="Re752e1edf8d04ba7" /><Relationship Type="http://schemas.openxmlformats.org/officeDocument/2006/relationships/slide" Target="/ppt/slides/slide6.xml" Id="R0fb1454db90c41df" /><Relationship Type="http://schemas.openxmlformats.org/officeDocument/2006/relationships/slide" Target="/ppt/slides/slide7.xml" Id="R220e853f2660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fdc073736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d2f30e8c4690" /><Relationship Type="http://schemas.openxmlformats.org/officeDocument/2006/relationships/theme" Target="/ppt/slideMasters/theme/theme1.xml" Id="R8237331ef4774a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6d2f30e8c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c8f904b9248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b9683062d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6a83fff96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caf229ec8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59be2d23c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93de40824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19f2b7e843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OPTIMERA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11 234 149 000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−163 497 000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1 765 285 000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5 396 527 000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SAINT-GOBAIN DISTRIBUTION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16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www.optimera.no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967 013 056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