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31ea7bb6c540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1f22046db04e9f"/>
  </p:sldMasterIdLst>
  <p:sldIdLst>
    <p:sldId xmlns:r="http://schemas.openxmlformats.org/officeDocument/2006/relationships" id="256" r:id="R897f6da80e014af5"/>
    <p:sldId xmlns:r="http://schemas.openxmlformats.org/officeDocument/2006/relationships" id="257" r:id="Raa1567d3ca35415e"/>
    <p:sldId xmlns:r="http://schemas.openxmlformats.org/officeDocument/2006/relationships" id="258" r:id="Raebdb33b7ab6442f"/>
    <p:sldId xmlns:r="http://schemas.openxmlformats.org/officeDocument/2006/relationships" id="259" r:id="Rca470b07a8ef4dc4"/>
    <p:sldId xmlns:r="http://schemas.openxmlformats.org/officeDocument/2006/relationships" id="260" r:id="Rf17e26ff5282496e"/>
    <p:sldId xmlns:r="http://schemas.openxmlformats.org/officeDocument/2006/relationships" id="261" r:id="R8465620197514bb5"/>
    <p:sldId xmlns:r="http://schemas.openxmlformats.org/officeDocument/2006/relationships" id="262" r:id="Ra63b09cc8a9543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1f22046db04e9f" /><Relationship Type="http://schemas.openxmlformats.org/officeDocument/2006/relationships/slide" Target="/ppt/slides/slide1.xml" Id="R897f6da80e014af5" /><Relationship Type="http://schemas.openxmlformats.org/officeDocument/2006/relationships/slide" Target="/ppt/slides/slide2.xml" Id="Raa1567d3ca35415e" /><Relationship Type="http://schemas.openxmlformats.org/officeDocument/2006/relationships/slide" Target="/ppt/slides/slide3.xml" Id="Raebdb33b7ab6442f" /><Relationship Type="http://schemas.openxmlformats.org/officeDocument/2006/relationships/slide" Target="/ppt/slides/slide4.xml" Id="Rca470b07a8ef4dc4" /><Relationship Type="http://schemas.openxmlformats.org/officeDocument/2006/relationships/slide" Target="/ppt/slides/slide5.xml" Id="Rf17e26ff5282496e" /><Relationship Type="http://schemas.openxmlformats.org/officeDocument/2006/relationships/slide" Target="/ppt/slides/slide6.xml" Id="R8465620197514bb5" /><Relationship Type="http://schemas.openxmlformats.org/officeDocument/2006/relationships/slide" Target="/ppt/slides/slide7.xml" Id="Ra63b09cc8a9543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f0cb90c8be4b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8f1452e1d4de6" /><Relationship Type="http://schemas.openxmlformats.org/officeDocument/2006/relationships/theme" Target="/ppt/slideMasters/theme/theme1.xml" Id="R664931830fde4d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98f1452e1d4d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81f5c9bea46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375a110394d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3ba79003047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ff565e90e4a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076d6a85f4b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0c43b583f48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64511066340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DRIVALIA LEASE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DRIVALIA LEASE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DRIVALIA LEASE NORGE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DRIVALIA LEASE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DRIVALIA LEASE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DRIVALIA LEASE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884 776 656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200 822 010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37 178 669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300 535 195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3 724 236 195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DRIVALIA LEASE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DRIVALIA S.P.A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DRIVALIA LEASE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Holtet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post.no@drivalia.com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www.drivalia.no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967 056 189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DRIVALIA LEASE NORGE AS</a:t>
            </a:r>
          </a:p>
        </p:txBody>
      </p:sp>
    </p:spTree>
  </p:cSld>
  <p:clrMapOvr>
    <a:masterClrMapping xmlns:a="http://schemas.openxmlformats.org/drawingml/2006/main"/>
  </p:clrMapOvr>
</p:sld>
</file>