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2fca25c4854f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2adaf073d64d64"/>
  </p:sldMasterIdLst>
  <p:sldIdLst>
    <p:sldId xmlns:r="http://schemas.openxmlformats.org/officeDocument/2006/relationships" id="256" r:id="Ra4cc26cc995947be"/>
    <p:sldId xmlns:r="http://schemas.openxmlformats.org/officeDocument/2006/relationships" id="257" r:id="R76e83f5ce9934a4c"/>
    <p:sldId xmlns:r="http://schemas.openxmlformats.org/officeDocument/2006/relationships" id="258" r:id="Re9d9a3f9a9914840"/>
    <p:sldId xmlns:r="http://schemas.openxmlformats.org/officeDocument/2006/relationships" id="259" r:id="R4208db1583b9438b"/>
    <p:sldId xmlns:r="http://schemas.openxmlformats.org/officeDocument/2006/relationships" id="260" r:id="R2b9f2995e42c48d3"/>
    <p:sldId xmlns:r="http://schemas.openxmlformats.org/officeDocument/2006/relationships" id="261" r:id="Rbfa951c3206e458e"/>
    <p:sldId xmlns:r="http://schemas.openxmlformats.org/officeDocument/2006/relationships" id="262" r:id="R0adae6ac7e324d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adaf073d64d64" /><Relationship Type="http://schemas.openxmlformats.org/officeDocument/2006/relationships/slide" Target="/ppt/slides/slide1.xml" Id="Ra4cc26cc995947be" /><Relationship Type="http://schemas.openxmlformats.org/officeDocument/2006/relationships/slide" Target="/ppt/slides/slide2.xml" Id="R76e83f5ce9934a4c" /><Relationship Type="http://schemas.openxmlformats.org/officeDocument/2006/relationships/slide" Target="/ppt/slides/slide3.xml" Id="Re9d9a3f9a9914840" /><Relationship Type="http://schemas.openxmlformats.org/officeDocument/2006/relationships/slide" Target="/ppt/slides/slide4.xml" Id="R4208db1583b9438b" /><Relationship Type="http://schemas.openxmlformats.org/officeDocument/2006/relationships/slide" Target="/ppt/slides/slide5.xml" Id="R2b9f2995e42c48d3" /><Relationship Type="http://schemas.openxmlformats.org/officeDocument/2006/relationships/slide" Target="/ppt/slides/slide6.xml" Id="Rbfa951c3206e458e" /><Relationship Type="http://schemas.openxmlformats.org/officeDocument/2006/relationships/slide" Target="/ppt/slides/slide7.xml" Id="R0adae6ac7e324d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87d15bfba42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66b4a585f404d" /><Relationship Type="http://schemas.openxmlformats.org/officeDocument/2006/relationships/theme" Target="/ppt/slideMasters/theme/theme1.xml" Id="R65c69f8a03db42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966b4a585f40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e9bd5aeed44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15000d7244e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ca8352e8f45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4c0a985894d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4cf1a169f43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bcb53d5644d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b858150ce44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DRIVALIA LEASE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DRIVALIA LEASE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DRIVALIA LEASE NORGE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DRIVALIA LEASE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DRIVALIA LEASE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DRIVALIA LEASE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884 776 656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200 822 010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37 178 669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300 535 195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3 724 236 195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DRIVALIA LEASE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DRIVALIA S.P.A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DRIVALIA LEASE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Holtet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post.no@drivalia.com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www.drivalia.no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967 056 189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DRIVALIA LEASE NORGE AS</a:t>
            </a:r>
          </a:p>
        </p:txBody>
      </p:sp>
    </p:spTree>
  </p:cSld>
  <p:clrMapOvr>
    <a:masterClrMapping xmlns:a="http://schemas.openxmlformats.org/drawingml/2006/main"/>
  </p:clrMapOvr>
</p:sld>
</file>