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4c7788889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10a2f4aba470a"/>
  </p:sldMasterIdLst>
  <p:sldIdLst>
    <p:sldId xmlns:r="http://schemas.openxmlformats.org/officeDocument/2006/relationships" id="256" r:id="R0ab299006c85464d"/>
    <p:sldId xmlns:r="http://schemas.openxmlformats.org/officeDocument/2006/relationships" id="257" r:id="R1cb6d45669d445bd"/>
    <p:sldId xmlns:r="http://schemas.openxmlformats.org/officeDocument/2006/relationships" id="258" r:id="R953b7f1227914634"/>
    <p:sldId xmlns:r="http://schemas.openxmlformats.org/officeDocument/2006/relationships" id="259" r:id="R5e81ebf4a9884fb7"/>
    <p:sldId xmlns:r="http://schemas.openxmlformats.org/officeDocument/2006/relationships" id="260" r:id="R37fcb6b1ec674d1f"/>
    <p:sldId xmlns:r="http://schemas.openxmlformats.org/officeDocument/2006/relationships" id="261" r:id="R2c104f053a1f4d3d"/>
    <p:sldId xmlns:r="http://schemas.openxmlformats.org/officeDocument/2006/relationships" id="262" r:id="R48dc81710048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10a2f4aba470a" /><Relationship Type="http://schemas.openxmlformats.org/officeDocument/2006/relationships/slide" Target="/ppt/slides/slide1.xml" Id="R0ab299006c85464d" /><Relationship Type="http://schemas.openxmlformats.org/officeDocument/2006/relationships/slide" Target="/ppt/slides/slide2.xml" Id="R1cb6d45669d445bd" /><Relationship Type="http://schemas.openxmlformats.org/officeDocument/2006/relationships/slide" Target="/ppt/slides/slide3.xml" Id="R953b7f1227914634" /><Relationship Type="http://schemas.openxmlformats.org/officeDocument/2006/relationships/slide" Target="/ppt/slides/slide4.xml" Id="R5e81ebf4a9884fb7" /><Relationship Type="http://schemas.openxmlformats.org/officeDocument/2006/relationships/slide" Target="/ppt/slides/slide5.xml" Id="R37fcb6b1ec674d1f" /><Relationship Type="http://schemas.openxmlformats.org/officeDocument/2006/relationships/slide" Target="/ppt/slides/slide6.xml" Id="R2c104f053a1f4d3d" /><Relationship Type="http://schemas.openxmlformats.org/officeDocument/2006/relationships/slide" Target="/ppt/slides/slide7.xml" Id="R48dc81710048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9543874e8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a16e7af124fc9" /><Relationship Type="http://schemas.openxmlformats.org/officeDocument/2006/relationships/theme" Target="/ppt/slideMasters/theme/theme1.xml" Id="R4846542253ff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a16e7af12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eff70cf2a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497eb956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bbd303b6d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e61d83c3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43cdbeb3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0197e7d21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fd1032a5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STENER HEPSØ FISKEBÅTREDERI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 HEPSØ FISKEBÅTREDERI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47 356 593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15 469 349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68 139 826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110 743 805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 –  59,8 %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HEPSØ TRYGVE STENER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72577891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967 066 877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