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5a593c67ae4d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8272c6f48c446a"/>
  </p:sldMasterIdLst>
  <p:sldIdLst>
    <p:sldId xmlns:r="http://schemas.openxmlformats.org/officeDocument/2006/relationships" id="256" r:id="Rf26d9a9c0d8940f6"/>
    <p:sldId xmlns:r="http://schemas.openxmlformats.org/officeDocument/2006/relationships" id="257" r:id="R06bb9deec5294b82"/>
    <p:sldId xmlns:r="http://schemas.openxmlformats.org/officeDocument/2006/relationships" id="258" r:id="Ra6bd721fa5f447a7"/>
    <p:sldId xmlns:r="http://schemas.openxmlformats.org/officeDocument/2006/relationships" id="259" r:id="Rb0df85b97abe420d"/>
    <p:sldId xmlns:r="http://schemas.openxmlformats.org/officeDocument/2006/relationships" id="260" r:id="Rd598ef47b6ba4585"/>
    <p:sldId xmlns:r="http://schemas.openxmlformats.org/officeDocument/2006/relationships" id="261" r:id="Ra4d0d6f90c5747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272c6f48c446a" /><Relationship Type="http://schemas.openxmlformats.org/officeDocument/2006/relationships/slide" Target="/ppt/slides/slide1.xml" Id="Rf26d9a9c0d8940f6" /><Relationship Type="http://schemas.openxmlformats.org/officeDocument/2006/relationships/slide" Target="/ppt/slides/slide2.xml" Id="R06bb9deec5294b82" /><Relationship Type="http://schemas.openxmlformats.org/officeDocument/2006/relationships/slide" Target="/ppt/slides/slide3.xml" Id="Ra6bd721fa5f447a7" /><Relationship Type="http://schemas.openxmlformats.org/officeDocument/2006/relationships/slide" Target="/ppt/slides/slide4.xml" Id="Rb0df85b97abe420d" /><Relationship Type="http://schemas.openxmlformats.org/officeDocument/2006/relationships/slide" Target="/ppt/slides/slide5.xml" Id="Rd598ef47b6ba4585" /><Relationship Type="http://schemas.openxmlformats.org/officeDocument/2006/relationships/slide" Target="/ppt/slides/slide6.xml" Id="Ra4d0d6f90c5747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34281c7db47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223971a64418b" /><Relationship Type="http://schemas.openxmlformats.org/officeDocument/2006/relationships/theme" Target="/ppt/slideMasters/theme/theme1.xml" Id="R80ab77575a0740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b223971a6441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f60bb7fb147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d39b1eb0a4c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21e44c4b743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bad2bb3ba4b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69da053814d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798533b8f4e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REGNSKAPSHUSET ØSTFOLD AKERSHUS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ØSTFOLD 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ØSTFOLD 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ØSTFOLD 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ØSTFOLD 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ØSTFOLD 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Kalnesveien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97 19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post@vigres.no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www.vigres.no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967 122 610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ØSTFOLD AKERSHUS AS</a:t>
            </a:r>
          </a:p>
        </p:txBody>
      </p:sp>
    </p:spTree>
  </p:cSld>
  <p:clrMapOvr>
    <a:masterClrMapping xmlns:a="http://schemas.openxmlformats.org/drawingml/2006/main"/>
  </p:clrMapOvr>
</p:sld>
</file>